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6"/>
  </p:notesMasterIdLst>
  <p:sldIdLst>
    <p:sldId id="262" r:id="rId2"/>
    <p:sldId id="302" r:id="rId3"/>
    <p:sldId id="265" r:id="rId4"/>
    <p:sldId id="273" r:id="rId5"/>
    <p:sldId id="297" r:id="rId6"/>
    <p:sldId id="263" r:id="rId7"/>
    <p:sldId id="266" r:id="rId8"/>
    <p:sldId id="305" r:id="rId9"/>
    <p:sldId id="278" r:id="rId10"/>
    <p:sldId id="288" r:id="rId11"/>
    <p:sldId id="303" r:id="rId12"/>
    <p:sldId id="304" r:id="rId13"/>
    <p:sldId id="268" r:id="rId14"/>
    <p:sldId id="306" r:id="rId15"/>
    <p:sldId id="309" r:id="rId16"/>
    <p:sldId id="310" r:id="rId17"/>
    <p:sldId id="307" r:id="rId18"/>
    <p:sldId id="289" r:id="rId19"/>
    <p:sldId id="276" r:id="rId20"/>
    <p:sldId id="311" r:id="rId21"/>
    <p:sldId id="272" r:id="rId22"/>
    <p:sldId id="312" r:id="rId23"/>
    <p:sldId id="314" r:id="rId24"/>
    <p:sldId id="313" r:id="rId25"/>
    <p:sldId id="290" r:id="rId26"/>
    <p:sldId id="315" r:id="rId27"/>
    <p:sldId id="291" r:id="rId28"/>
    <p:sldId id="257" r:id="rId29"/>
    <p:sldId id="274" r:id="rId30"/>
    <p:sldId id="295" r:id="rId31"/>
    <p:sldId id="292" r:id="rId32"/>
    <p:sldId id="293" r:id="rId33"/>
    <p:sldId id="296" r:id="rId34"/>
    <p:sldId id="29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CEC35-3B53-453C-8C03-03F39FAA613F}" v="112" dt="2023-09-19T14:05:14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8" autoAdjust="0"/>
    <p:restoredTop sz="94712" autoAdjust="0"/>
  </p:normalViewPr>
  <p:slideViewPr>
    <p:cSldViewPr snapToGrid="0">
      <p:cViewPr varScale="1">
        <p:scale>
          <a:sx n="78" d="100"/>
          <a:sy n="78" d="100"/>
        </p:scale>
        <p:origin x="12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4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a ramos" userId="c3c4b6b8633f7623" providerId="LiveId" clId="{C90CEC35-3B53-453C-8C03-03F39FAA613F}"/>
    <pc:docChg chg="undo custSel addSld delSld modSld sldOrd">
      <pc:chgData name="alba ramos" userId="c3c4b6b8633f7623" providerId="LiveId" clId="{C90CEC35-3B53-453C-8C03-03F39FAA613F}" dt="2023-09-22T17:50:24.508" v="12954" actId="255"/>
      <pc:docMkLst>
        <pc:docMk/>
      </pc:docMkLst>
      <pc:sldChg chg="addSp delSp modSp mod ord">
        <pc:chgData name="alba ramos" userId="c3c4b6b8633f7623" providerId="LiveId" clId="{C90CEC35-3B53-453C-8C03-03F39FAA613F}" dt="2023-09-19T02:24:00.024" v="11201" actId="6549"/>
        <pc:sldMkLst>
          <pc:docMk/>
          <pc:sldMk cId="207729125" sldId="257"/>
        </pc:sldMkLst>
        <pc:spChg chg="del">
          <ac:chgData name="alba ramos" userId="c3c4b6b8633f7623" providerId="LiveId" clId="{C90CEC35-3B53-453C-8C03-03F39FAA613F}" dt="2023-09-19T02:16:51.604" v="11064" actId="478"/>
          <ac:spMkLst>
            <pc:docMk/>
            <pc:sldMk cId="207729125" sldId="257"/>
            <ac:spMk id="15" creationId="{8D3A15A5-63A6-4F32-D25B-5FB3002000DA}"/>
          </ac:spMkLst>
        </pc:spChg>
        <pc:spChg chg="mod">
          <ac:chgData name="alba ramos" userId="c3c4b6b8633f7623" providerId="LiveId" clId="{C90CEC35-3B53-453C-8C03-03F39FAA613F}" dt="2023-09-19T02:15:12.097" v="11054" actId="6549"/>
          <ac:spMkLst>
            <pc:docMk/>
            <pc:sldMk cId="207729125" sldId="257"/>
            <ac:spMk id="31" creationId="{940F0A00-FA88-EEAD-1B86-CEC4B03CC4C4}"/>
          </ac:spMkLst>
        </pc:spChg>
        <pc:spChg chg="mod">
          <ac:chgData name="alba ramos" userId="c3c4b6b8633f7623" providerId="LiveId" clId="{C90CEC35-3B53-453C-8C03-03F39FAA613F}" dt="2023-09-19T02:24:00.024" v="11201" actId="6549"/>
          <ac:spMkLst>
            <pc:docMk/>
            <pc:sldMk cId="207729125" sldId="257"/>
            <ac:spMk id="118" creationId="{03E8B93F-B9A8-33A0-0766-94C762F01205}"/>
          </ac:spMkLst>
        </pc:spChg>
        <pc:spChg chg="mod">
          <ac:chgData name="alba ramos" userId="c3c4b6b8633f7623" providerId="LiveId" clId="{C90CEC35-3B53-453C-8C03-03F39FAA613F}" dt="2023-09-19T02:23:32.808" v="11200" actId="1076"/>
          <ac:spMkLst>
            <pc:docMk/>
            <pc:sldMk cId="207729125" sldId="257"/>
            <ac:spMk id="138" creationId="{2FC1E538-F9FC-1B7C-361D-104391126C8D}"/>
          </ac:spMkLst>
        </pc:spChg>
        <pc:picChg chg="add mod">
          <ac:chgData name="alba ramos" userId="c3c4b6b8633f7623" providerId="LiveId" clId="{C90CEC35-3B53-453C-8C03-03F39FAA613F}" dt="2023-09-19T02:23:25.905" v="11199" actId="1076"/>
          <ac:picMkLst>
            <pc:docMk/>
            <pc:sldMk cId="207729125" sldId="257"/>
            <ac:picMk id="16" creationId="{4FE05144-46E5-6FDC-791A-41A2ECF89787}"/>
          </ac:picMkLst>
        </pc:picChg>
        <pc:picChg chg="add mod">
          <ac:chgData name="alba ramos" userId="c3c4b6b8633f7623" providerId="LiveId" clId="{C90CEC35-3B53-453C-8C03-03F39FAA613F}" dt="2023-09-19T02:16:28.936" v="11063" actId="1037"/>
          <ac:picMkLst>
            <pc:docMk/>
            <pc:sldMk cId="207729125" sldId="257"/>
            <ac:picMk id="18" creationId="{DBF11BEF-8E14-24C2-71B1-9B8FF8A63B14}"/>
          </ac:picMkLst>
        </pc:picChg>
      </pc:sldChg>
      <pc:sldChg chg="modSp del">
        <pc:chgData name="alba ramos" userId="c3c4b6b8633f7623" providerId="LiveId" clId="{C90CEC35-3B53-453C-8C03-03F39FAA613F}" dt="2023-09-14T14:00:45.902" v="946" actId="47"/>
        <pc:sldMkLst>
          <pc:docMk/>
          <pc:sldMk cId="3169899105" sldId="260"/>
        </pc:sldMkLst>
        <pc:spChg chg="mod">
          <ac:chgData name="alba ramos" userId="c3c4b6b8633f7623" providerId="LiveId" clId="{C90CEC35-3B53-453C-8C03-03F39FAA613F}" dt="2023-09-14T12:32:06.444" v="423"/>
          <ac:spMkLst>
            <pc:docMk/>
            <pc:sldMk cId="3169899105" sldId="260"/>
            <ac:spMk id="2" creationId="{6560AD41-7D12-D543-BC4B-342A9340059D}"/>
          </ac:spMkLst>
        </pc:spChg>
        <pc:spChg chg="mod">
          <ac:chgData name="alba ramos" userId="c3c4b6b8633f7623" providerId="LiveId" clId="{C90CEC35-3B53-453C-8C03-03F39FAA613F}" dt="2023-09-14T12:32:06.444" v="423"/>
          <ac:spMkLst>
            <pc:docMk/>
            <pc:sldMk cId="3169899105" sldId="260"/>
            <ac:spMk id="4" creationId="{29F3D9FC-B6C3-D4CD-6186-0BD8A6C086A8}"/>
          </ac:spMkLst>
        </pc:spChg>
      </pc:sldChg>
      <pc:sldChg chg="addSp delSp modSp mod">
        <pc:chgData name="alba ramos" userId="c3c4b6b8633f7623" providerId="LiveId" clId="{C90CEC35-3B53-453C-8C03-03F39FAA613F}" dt="2023-09-17T22:07:32.129" v="4469" actId="1076"/>
        <pc:sldMkLst>
          <pc:docMk/>
          <pc:sldMk cId="3222244450" sldId="262"/>
        </pc:sldMkLst>
        <pc:spChg chg="mod">
          <ac:chgData name="alba ramos" userId="c3c4b6b8633f7623" providerId="LiveId" clId="{C90CEC35-3B53-453C-8C03-03F39FAA613F}" dt="2023-09-17T22:06:50.496" v="4467" actId="1076"/>
          <ac:spMkLst>
            <pc:docMk/>
            <pc:sldMk cId="3222244450" sldId="262"/>
            <ac:spMk id="2" creationId="{449F2156-9BD5-58C2-596B-ABE3A19C5A02}"/>
          </ac:spMkLst>
        </pc:spChg>
        <pc:spChg chg="del">
          <ac:chgData name="alba ramos" userId="c3c4b6b8633f7623" providerId="LiveId" clId="{C90CEC35-3B53-453C-8C03-03F39FAA613F}" dt="2023-09-14T12:11:05.833" v="19" actId="478"/>
          <ac:spMkLst>
            <pc:docMk/>
            <pc:sldMk cId="3222244450" sldId="262"/>
            <ac:spMk id="3" creationId="{9BCB74EE-8E6A-F422-49CF-A026C924E2FE}"/>
          </ac:spMkLst>
        </pc:spChg>
        <pc:spChg chg="add del mod">
          <ac:chgData name="alba ramos" userId="c3c4b6b8633f7623" providerId="LiveId" clId="{C90CEC35-3B53-453C-8C03-03F39FAA613F}" dt="2023-09-17T22:06:25.719" v="4461" actId="21"/>
          <ac:spMkLst>
            <pc:docMk/>
            <pc:sldMk cId="3222244450" sldId="262"/>
            <ac:spMk id="6" creationId="{FE583B5A-0885-6AE3-A968-4C53A211F19C}"/>
          </ac:spMkLst>
        </pc:spChg>
        <pc:spChg chg="add del mod">
          <ac:chgData name="alba ramos" userId="c3c4b6b8633f7623" providerId="LiveId" clId="{C90CEC35-3B53-453C-8C03-03F39FAA613F}" dt="2023-09-14T12:17:23.315" v="72"/>
          <ac:spMkLst>
            <pc:docMk/>
            <pc:sldMk cId="3222244450" sldId="262"/>
            <ac:spMk id="8" creationId="{E6ED367F-BF41-8FD5-0558-6432D87D9B6D}"/>
          </ac:spMkLst>
        </pc:spChg>
        <pc:spChg chg="del">
          <ac:chgData name="alba ramos" userId="c3c4b6b8633f7623" providerId="LiveId" clId="{C90CEC35-3B53-453C-8C03-03F39FAA613F}" dt="2023-09-14T12:10:24.115" v="1" actId="478"/>
          <ac:spMkLst>
            <pc:docMk/>
            <pc:sldMk cId="3222244450" sldId="262"/>
            <ac:spMk id="11" creationId="{8F68E5D8-ACD5-585E-BC3D-A82CD5569510}"/>
          </ac:spMkLst>
        </pc:spChg>
        <pc:spChg chg="add mod">
          <ac:chgData name="alba ramos" userId="c3c4b6b8633f7623" providerId="LiveId" clId="{C90CEC35-3B53-453C-8C03-03F39FAA613F}" dt="2023-09-17T22:07:29.465" v="4468" actId="255"/>
          <ac:spMkLst>
            <pc:docMk/>
            <pc:sldMk cId="3222244450" sldId="262"/>
            <ac:spMk id="11" creationId="{BE80949C-7D22-B3CC-4CCF-A499462A634A}"/>
          </ac:spMkLst>
        </pc:spChg>
        <pc:spChg chg="add del mod">
          <ac:chgData name="alba ramos" userId="c3c4b6b8633f7623" providerId="LiveId" clId="{C90CEC35-3B53-453C-8C03-03F39FAA613F}" dt="2023-09-14T13:36:16.585" v="570" actId="478"/>
          <ac:spMkLst>
            <pc:docMk/>
            <pc:sldMk cId="3222244450" sldId="262"/>
            <ac:spMk id="12" creationId="{68D56774-69BD-4B5C-59E7-A1D4EF36B94F}"/>
          </ac:spMkLst>
        </pc:spChg>
        <pc:spChg chg="add del mod">
          <ac:chgData name="alba ramos" userId="c3c4b6b8633f7623" providerId="LiveId" clId="{C90CEC35-3B53-453C-8C03-03F39FAA613F}" dt="2023-09-17T22:06:38.121" v="4465" actId="478"/>
          <ac:spMkLst>
            <pc:docMk/>
            <pc:sldMk cId="3222244450" sldId="262"/>
            <ac:spMk id="13" creationId="{5B8D23D8-B369-43A2-B172-E395C3E00ECC}"/>
          </ac:spMkLst>
        </pc:spChg>
        <pc:spChg chg="add mod">
          <ac:chgData name="alba ramos" userId="c3c4b6b8633f7623" providerId="LiveId" clId="{C90CEC35-3B53-453C-8C03-03F39FAA613F}" dt="2023-09-17T22:06:46.632" v="4466" actId="1076"/>
          <ac:spMkLst>
            <pc:docMk/>
            <pc:sldMk cId="3222244450" sldId="262"/>
            <ac:spMk id="14" creationId="{84A23A35-3B64-8E14-1541-10B84978AA7F}"/>
          </ac:spMkLst>
        </pc:spChg>
        <pc:spChg chg="add del mod">
          <ac:chgData name="alba ramos" userId="c3c4b6b8633f7623" providerId="LiveId" clId="{C90CEC35-3B53-453C-8C03-03F39FAA613F}" dt="2023-09-17T22:06:32.534" v="4463" actId="478"/>
          <ac:spMkLst>
            <pc:docMk/>
            <pc:sldMk cId="3222244450" sldId="262"/>
            <ac:spMk id="19" creationId="{B382E951-8448-B6AF-6478-797A4B0457AB}"/>
          </ac:spMkLst>
        </pc:spChg>
        <pc:picChg chg="add mod">
          <ac:chgData name="alba ramos" userId="c3c4b6b8633f7623" providerId="LiveId" clId="{C90CEC35-3B53-453C-8C03-03F39FAA613F}" dt="2023-09-17T12:43:09.099" v="974" actId="1076"/>
          <ac:picMkLst>
            <pc:docMk/>
            <pc:sldMk cId="3222244450" sldId="262"/>
            <ac:picMk id="4" creationId="{3FE93637-B965-DD86-A3BD-3409660BB6E8}"/>
          </ac:picMkLst>
        </pc:picChg>
        <pc:picChg chg="del">
          <ac:chgData name="alba ramos" userId="c3c4b6b8633f7623" providerId="LiveId" clId="{C90CEC35-3B53-453C-8C03-03F39FAA613F}" dt="2023-09-14T12:10:21.085" v="0" actId="478"/>
          <ac:picMkLst>
            <pc:docMk/>
            <pc:sldMk cId="3222244450" sldId="262"/>
            <ac:picMk id="5" creationId="{8B0BBBD3-B1F5-1CAB-C76A-DDF16A8A182E}"/>
          </ac:picMkLst>
        </pc:picChg>
        <pc:picChg chg="add del mod">
          <ac:chgData name="alba ramos" userId="c3c4b6b8633f7623" providerId="LiveId" clId="{C90CEC35-3B53-453C-8C03-03F39FAA613F}" dt="2023-09-17T21:45:22.972" v="4395" actId="478"/>
          <ac:picMkLst>
            <pc:docMk/>
            <pc:sldMk cId="3222244450" sldId="262"/>
            <ac:picMk id="7" creationId="{5828C9AF-AA25-2C54-A318-051F24650D43}"/>
          </ac:picMkLst>
        </pc:picChg>
        <pc:picChg chg="del">
          <ac:chgData name="alba ramos" userId="c3c4b6b8633f7623" providerId="LiveId" clId="{C90CEC35-3B53-453C-8C03-03F39FAA613F}" dt="2023-09-14T12:11:02.922" v="18" actId="478"/>
          <ac:picMkLst>
            <pc:docMk/>
            <pc:sldMk cId="3222244450" sldId="262"/>
            <ac:picMk id="7" creationId="{67343860-7607-7210-1F6E-C6BBF0EF8B4A}"/>
          </ac:picMkLst>
        </pc:picChg>
        <pc:picChg chg="add mod">
          <ac:chgData name="alba ramos" userId="c3c4b6b8633f7623" providerId="LiveId" clId="{C90CEC35-3B53-453C-8C03-03F39FAA613F}" dt="2023-09-17T22:07:32.129" v="4469" actId="1076"/>
          <ac:picMkLst>
            <pc:docMk/>
            <pc:sldMk cId="3222244450" sldId="262"/>
            <ac:picMk id="9" creationId="{BBB78BF1-A3D9-B764-2536-6EA520DAC711}"/>
          </ac:picMkLst>
        </pc:picChg>
        <pc:picChg chg="add del mod">
          <ac:chgData name="alba ramos" userId="c3c4b6b8633f7623" providerId="LiveId" clId="{C90CEC35-3B53-453C-8C03-03F39FAA613F}" dt="2023-09-17T12:42:58.917" v="971" actId="478"/>
          <ac:picMkLst>
            <pc:docMk/>
            <pc:sldMk cId="3222244450" sldId="262"/>
            <ac:picMk id="10" creationId="{22AF92D1-1154-7501-2BCF-677EA188EA27}"/>
          </ac:picMkLst>
        </pc:picChg>
        <pc:picChg chg="add del mod">
          <ac:chgData name="alba ramos" userId="c3c4b6b8633f7623" providerId="LiveId" clId="{C90CEC35-3B53-453C-8C03-03F39FAA613F}" dt="2023-09-14T12:24:48.381" v="247" actId="478"/>
          <ac:picMkLst>
            <pc:docMk/>
            <pc:sldMk cId="3222244450" sldId="262"/>
            <ac:picMk id="13" creationId="{7047D290-89A0-9F25-E711-870B3C1779DA}"/>
          </ac:picMkLst>
        </pc:picChg>
        <pc:picChg chg="add del mod">
          <ac:chgData name="alba ramos" userId="c3c4b6b8633f7623" providerId="LiveId" clId="{C90CEC35-3B53-453C-8C03-03F39FAA613F}" dt="2023-09-14T12:25:07.748" v="250" actId="478"/>
          <ac:picMkLst>
            <pc:docMk/>
            <pc:sldMk cId="3222244450" sldId="262"/>
            <ac:picMk id="14" creationId="{D941E853-E4C4-136F-F55B-FD92AE4D6806}"/>
          </ac:picMkLst>
        </pc:picChg>
        <pc:picChg chg="add del mod">
          <ac:chgData name="alba ramos" userId="c3c4b6b8633f7623" providerId="LiveId" clId="{C90CEC35-3B53-453C-8C03-03F39FAA613F}" dt="2023-09-14T12:25:38.059" v="254" actId="478"/>
          <ac:picMkLst>
            <pc:docMk/>
            <pc:sldMk cId="3222244450" sldId="262"/>
            <ac:picMk id="15" creationId="{A450DE22-7CE6-EEC4-601D-9B4696C82462}"/>
          </ac:picMkLst>
        </pc:picChg>
        <pc:picChg chg="add del mod">
          <ac:chgData name="alba ramos" userId="c3c4b6b8633f7623" providerId="LiveId" clId="{C90CEC35-3B53-453C-8C03-03F39FAA613F}" dt="2023-09-17T12:42:58.917" v="971" actId="478"/>
          <ac:picMkLst>
            <pc:docMk/>
            <pc:sldMk cId="3222244450" sldId="262"/>
            <ac:picMk id="16" creationId="{7F04D36F-B70E-20F8-0CA9-BEF90EE3D0EA}"/>
          </ac:picMkLst>
        </pc:picChg>
        <pc:picChg chg="add del mod">
          <ac:chgData name="alba ramos" userId="c3c4b6b8633f7623" providerId="LiveId" clId="{C90CEC35-3B53-453C-8C03-03F39FAA613F}" dt="2023-09-17T12:42:58.917" v="971" actId="478"/>
          <ac:picMkLst>
            <pc:docMk/>
            <pc:sldMk cId="3222244450" sldId="262"/>
            <ac:picMk id="17" creationId="{2CE4FD43-7687-EBE0-8606-AD257C26E12C}"/>
          </ac:picMkLst>
        </pc:picChg>
        <pc:picChg chg="add del mod">
          <ac:chgData name="alba ramos" userId="c3c4b6b8633f7623" providerId="LiveId" clId="{C90CEC35-3B53-453C-8C03-03F39FAA613F}" dt="2023-09-17T12:42:58.917" v="971" actId="478"/>
          <ac:picMkLst>
            <pc:docMk/>
            <pc:sldMk cId="3222244450" sldId="262"/>
            <ac:picMk id="18" creationId="{62AAF2B2-C4E6-F2C8-FAAA-F721BAFA656E}"/>
          </ac:picMkLst>
        </pc:picChg>
        <pc:picChg chg="add del mod">
          <ac:chgData name="alba ramos" userId="c3c4b6b8633f7623" providerId="LiveId" clId="{C90CEC35-3B53-453C-8C03-03F39FAA613F}" dt="2023-09-17T12:42:58.917" v="971" actId="478"/>
          <ac:picMkLst>
            <pc:docMk/>
            <pc:sldMk cId="3222244450" sldId="262"/>
            <ac:picMk id="21" creationId="{F077C41A-8C1A-DDED-B09D-8CBFDFDE6C28}"/>
          </ac:picMkLst>
        </pc:picChg>
        <pc:picChg chg="add del mod">
          <ac:chgData name="alba ramos" userId="c3c4b6b8633f7623" providerId="LiveId" clId="{C90CEC35-3B53-453C-8C03-03F39FAA613F}" dt="2023-09-17T12:42:58.917" v="971" actId="478"/>
          <ac:picMkLst>
            <pc:docMk/>
            <pc:sldMk cId="3222244450" sldId="262"/>
            <ac:picMk id="23" creationId="{A6F4DD38-F5FA-0EF2-C003-016DE6EAF7E7}"/>
          </ac:picMkLst>
        </pc:picChg>
        <pc:picChg chg="add del mod">
          <ac:chgData name="alba ramos" userId="c3c4b6b8633f7623" providerId="LiveId" clId="{C90CEC35-3B53-453C-8C03-03F39FAA613F}" dt="2023-09-17T12:42:58.917" v="971" actId="478"/>
          <ac:picMkLst>
            <pc:docMk/>
            <pc:sldMk cId="3222244450" sldId="262"/>
            <ac:picMk id="25" creationId="{1CF04077-6EE7-6494-EF02-7987373EB213}"/>
          </ac:picMkLst>
        </pc:picChg>
      </pc:sldChg>
      <pc:sldChg chg="addSp delSp modSp mod ord">
        <pc:chgData name="alba ramos" userId="c3c4b6b8633f7623" providerId="LiveId" clId="{C90CEC35-3B53-453C-8C03-03F39FAA613F}" dt="2023-09-19T12:55:50.133" v="12542" actId="20577"/>
        <pc:sldMkLst>
          <pc:docMk/>
          <pc:sldMk cId="1575951160" sldId="263"/>
        </pc:sldMkLst>
        <pc:spChg chg="add mod">
          <ac:chgData name="alba ramos" userId="c3c4b6b8633f7623" providerId="LiveId" clId="{C90CEC35-3B53-453C-8C03-03F39FAA613F}" dt="2023-09-19T12:55:50.133" v="12542" actId="20577"/>
          <ac:spMkLst>
            <pc:docMk/>
            <pc:sldMk cId="1575951160" sldId="263"/>
            <ac:spMk id="5" creationId="{7362F3B4-7412-BC66-C293-DD0EB31B6954}"/>
          </ac:spMkLst>
        </pc:spChg>
        <pc:spChg chg="mod">
          <ac:chgData name="alba ramos" userId="c3c4b6b8633f7623" providerId="LiveId" clId="{C90CEC35-3B53-453C-8C03-03F39FAA613F}" dt="2023-09-19T12:55:19.789" v="12540" actId="255"/>
          <ac:spMkLst>
            <pc:docMk/>
            <pc:sldMk cId="1575951160" sldId="263"/>
            <ac:spMk id="31" creationId="{DED34D48-F76E-E5CB-2E9E-449C6A3CFC6A}"/>
          </ac:spMkLst>
        </pc:spChg>
        <pc:spChg chg="del mod">
          <ac:chgData name="alba ramos" userId="c3c4b6b8633f7623" providerId="LiveId" clId="{C90CEC35-3B53-453C-8C03-03F39FAA613F}" dt="2023-09-17T13:49:17.439" v="2211" actId="478"/>
          <ac:spMkLst>
            <pc:docMk/>
            <pc:sldMk cId="1575951160" sldId="263"/>
            <ac:spMk id="33" creationId="{A552D632-20AD-A95A-4883-4D8BC1881315}"/>
          </ac:spMkLst>
        </pc:spChg>
        <pc:picChg chg="add mod">
          <ac:chgData name="alba ramos" userId="c3c4b6b8633f7623" providerId="LiveId" clId="{C90CEC35-3B53-453C-8C03-03F39FAA613F}" dt="2023-09-17T12:44:09.756" v="997" actId="14100"/>
          <ac:picMkLst>
            <pc:docMk/>
            <pc:sldMk cId="1575951160" sldId="263"/>
            <ac:picMk id="2" creationId="{A00256F4-CC85-E346-88C8-C736AF10752A}"/>
          </ac:picMkLst>
        </pc:picChg>
        <pc:picChg chg="add mod">
          <ac:chgData name="alba ramos" userId="c3c4b6b8633f7623" providerId="LiveId" clId="{C90CEC35-3B53-453C-8C03-03F39FAA613F}" dt="2023-09-17T13:08:58.531" v="1343" actId="14100"/>
          <ac:picMkLst>
            <pc:docMk/>
            <pc:sldMk cId="1575951160" sldId="263"/>
            <ac:picMk id="4" creationId="{7A89B873-FDB2-EA51-5536-F08977EB5935}"/>
          </ac:picMkLst>
        </pc:picChg>
        <pc:picChg chg="mod">
          <ac:chgData name="alba ramos" userId="c3c4b6b8633f7623" providerId="LiveId" clId="{C90CEC35-3B53-453C-8C03-03F39FAA613F}" dt="2023-09-17T13:08:41.284" v="1339" actId="14100"/>
          <ac:picMkLst>
            <pc:docMk/>
            <pc:sldMk cId="1575951160" sldId="263"/>
            <ac:picMk id="7" creationId="{3E1E7B41-2221-EB83-489F-76C72350F140}"/>
          </ac:picMkLst>
        </pc:picChg>
        <pc:picChg chg="del">
          <ac:chgData name="alba ramos" userId="c3c4b6b8633f7623" providerId="LiveId" clId="{C90CEC35-3B53-453C-8C03-03F39FAA613F}" dt="2023-09-17T13:07:56.748" v="1330" actId="478"/>
          <ac:picMkLst>
            <pc:docMk/>
            <pc:sldMk cId="1575951160" sldId="263"/>
            <ac:picMk id="9" creationId="{59937AB1-AFF7-6C35-1108-240DFC660763}"/>
          </ac:picMkLst>
        </pc:picChg>
        <pc:picChg chg="mod">
          <ac:chgData name="alba ramos" userId="c3c4b6b8633f7623" providerId="LiveId" clId="{C90CEC35-3B53-453C-8C03-03F39FAA613F}" dt="2023-09-17T13:09:04.627" v="1344" actId="1076"/>
          <ac:picMkLst>
            <pc:docMk/>
            <pc:sldMk cId="1575951160" sldId="263"/>
            <ac:picMk id="28" creationId="{364D44DA-E45B-1BFE-497A-AAD4D57E6192}"/>
          </ac:picMkLst>
        </pc:picChg>
        <pc:picChg chg="mod">
          <ac:chgData name="alba ramos" userId="c3c4b6b8633f7623" providerId="LiveId" clId="{C90CEC35-3B53-453C-8C03-03F39FAA613F}" dt="2023-09-17T13:08:52.075" v="1342" actId="14100"/>
          <ac:picMkLst>
            <pc:docMk/>
            <pc:sldMk cId="1575951160" sldId="263"/>
            <ac:picMk id="30" creationId="{062A1078-86A4-CA9E-3942-7AD1B75430C2}"/>
          </ac:picMkLst>
        </pc:picChg>
      </pc:sldChg>
      <pc:sldChg chg="del">
        <pc:chgData name="alba ramos" userId="c3c4b6b8633f7623" providerId="LiveId" clId="{C90CEC35-3B53-453C-8C03-03F39FAA613F}" dt="2023-09-14T14:00:45.902" v="946" actId="47"/>
        <pc:sldMkLst>
          <pc:docMk/>
          <pc:sldMk cId="1818115062" sldId="264"/>
        </pc:sldMkLst>
      </pc:sldChg>
      <pc:sldChg chg="addSp modSp mod ord">
        <pc:chgData name="alba ramos" userId="c3c4b6b8633f7623" providerId="LiveId" clId="{C90CEC35-3B53-453C-8C03-03F39FAA613F}" dt="2023-09-19T12:50:11.885" v="12427" actId="20577"/>
        <pc:sldMkLst>
          <pc:docMk/>
          <pc:sldMk cId="1988798577" sldId="265"/>
        </pc:sldMkLst>
        <pc:spChg chg="mod">
          <ac:chgData name="alba ramos" userId="c3c4b6b8633f7623" providerId="LiveId" clId="{C90CEC35-3B53-453C-8C03-03F39FAA613F}" dt="2023-09-19T12:50:11.885" v="12427" actId="20577"/>
          <ac:spMkLst>
            <pc:docMk/>
            <pc:sldMk cId="1988798577" sldId="265"/>
            <ac:spMk id="3" creationId="{489137A8-0D22-171D-47C1-2DEB14A373D0}"/>
          </ac:spMkLst>
        </pc:spChg>
        <pc:picChg chg="add mod">
          <ac:chgData name="alba ramos" userId="c3c4b6b8633f7623" providerId="LiveId" clId="{C90CEC35-3B53-453C-8C03-03F39FAA613F}" dt="2023-09-14T13:39:15.179" v="601" actId="1076"/>
          <ac:picMkLst>
            <pc:docMk/>
            <pc:sldMk cId="1988798577" sldId="265"/>
            <ac:picMk id="5" creationId="{4D088003-5ACB-7E51-F891-568B29357F85}"/>
          </ac:picMkLst>
        </pc:picChg>
      </pc:sldChg>
      <pc:sldChg chg="addSp modSp mod ord">
        <pc:chgData name="alba ramos" userId="c3c4b6b8633f7623" providerId="LiveId" clId="{C90CEC35-3B53-453C-8C03-03F39FAA613F}" dt="2023-09-17T23:05:29.344" v="5036" actId="5793"/>
        <pc:sldMkLst>
          <pc:docMk/>
          <pc:sldMk cId="513360890" sldId="266"/>
        </pc:sldMkLst>
        <pc:spChg chg="mod">
          <ac:chgData name="alba ramos" userId="c3c4b6b8633f7623" providerId="LiveId" clId="{C90CEC35-3B53-453C-8C03-03F39FAA613F}" dt="2023-09-17T22:58:13.543" v="4991" actId="1076"/>
          <ac:spMkLst>
            <pc:docMk/>
            <pc:sldMk cId="513360890" sldId="266"/>
            <ac:spMk id="2" creationId="{1B0FA8F2-F5F0-4E10-C842-B95FE4DC655C}"/>
          </ac:spMkLst>
        </pc:spChg>
        <pc:spChg chg="mod">
          <ac:chgData name="alba ramos" userId="c3c4b6b8633f7623" providerId="LiveId" clId="{C90CEC35-3B53-453C-8C03-03F39FAA613F}" dt="2023-09-17T23:05:29.344" v="5036" actId="5793"/>
          <ac:spMkLst>
            <pc:docMk/>
            <pc:sldMk cId="513360890" sldId="266"/>
            <ac:spMk id="7" creationId="{BA6716F3-5298-B93C-C071-84DF3F343639}"/>
          </ac:spMkLst>
        </pc:spChg>
        <pc:picChg chg="add mod">
          <ac:chgData name="alba ramos" userId="c3c4b6b8633f7623" providerId="LiveId" clId="{C90CEC35-3B53-453C-8C03-03F39FAA613F}" dt="2023-09-17T12:44:18.657" v="998"/>
          <ac:picMkLst>
            <pc:docMk/>
            <pc:sldMk cId="513360890" sldId="266"/>
            <ac:picMk id="3" creationId="{F794691E-D73A-2D7D-9FE0-E1F9E450E605}"/>
          </ac:picMkLst>
        </pc:picChg>
        <pc:cxnChg chg="mod">
          <ac:chgData name="alba ramos" userId="c3c4b6b8633f7623" providerId="LiveId" clId="{C90CEC35-3B53-453C-8C03-03F39FAA613F}" dt="2023-09-17T22:58:09.167" v="4990" actId="1076"/>
          <ac:cxnSpMkLst>
            <pc:docMk/>
            <pc:sldMk cId="513360890" sldId="266"/>
            <ac:cxnSpMk id="9" creationId="{414495DE-2AB3-E6DD-4A9F-FAB09E819A33}"/>
          </ac:cxnSpMkLst>
        </pc:cxnChg>
      </pc:sldChg>
      <pc:sldChg chg="addSp modSp del mod ord">
        <pc:chgData name="alba ramos" userId="c3c4b6b8633f7623" providerId="LiveId" clId="{C90CEC35-3B53-453C-8C03-03F39FAA613F}" dt="2023-09-17T23:04:30.534" v="5028" actId="47"/>
        <pc:sldMkLst>
          <pc:docMk/>
          <pc:sldMk cId="219567085" sldId="267"/>
        </pc:sldMkLst>
        <pc:spChg chg="mod">
          <ac:chgData name="alba ramos" userId="c3c4b6b8633f7623" providerId="LiveId" clId="{C90CEC35-3B53-453C-8C03-03F39FAA613F}" dt="2023-09-17T22:52:56.150" v="4986" actId="255"/>
          <ac:spMkLst>
            <pc:docMk/>
            <pc:sldMk cId="219567085" sldId="267"/>
            <ac:spMk id="3" creationId="{AFCE09D3-D497-3226-FFB4-AA32FF1AF4DC}"/>
          </ac:spMkLst>
        </pc:spChg>
        <pc:picChg chg="add mod">
          <ac:chgData name="alba ramos" userId="c3c4b6b8633f7623" providerId="LiveId" clId="{C90CEC35-3B53-453C-8C03-03F39FAA613F}" dt="2023-09-17T12:46:40.192" v="1114"/>
          <ac:picMkLst>
            <pc:docMk/>
            <pc:sldMk cId="219567085" sldId="267"/>
            <ac:picMk id="2" creationId="{200676F0-2C66-044B-5008-CF4CEC46A6B8}"/>
          </ac:picMkLst>
        </pc:picChg>
      </pc:sldChg>
      <pc:sldChg chg="addSp modSp mod ord">
        <pc:chgData name="alba ramos" userId="c3c4b6b8633f7623" providerId="LiveId" clId="{C90CEC35-3B53-453C-8C03-03F39FAA613F}" dt="2023-09-19T00:42:54.919" v="6221" actId="5793"/>
        <pc:sldMkLst>
          <pc:docMk/>
          <pc:sldMk cId="114322006" sldId="268"/>
        </pc:sldMkLst>
        <pc:spChg chg="mod">
          <ac:chgData name="alba ramos" userId="c3c4b6b8633f7623" providerId="LiveId" clId="{C90CEC35-3B53-453C-8C03-03F39FAA613F}" dt="2023-09-19T00:42:54.919" v="6221" actId="5793"/>
          <ac:spMkLst>
            <pc:docMk/>
            <pc:sldMk cId="114322006" sldId="268"/>
            <ac:spMk id="3" creationId="{51CA173E-2C8E-A085-4D31-B57BD7FE6148}"/>
          </ac:spMkLst>
        </pc:spChg>
        <pc:picChg chg="add mod">
          <ac:chgData name="alba ramos" userId="c3c4b6b8633f7623" providerId="LiveId" clId="{C90CEC35-3B53-453C-8C03-03F39FAA613F}" dt="2023-09-17T12:46:44.409" v="1115"/>
          <ac:picMkLst>
            <pc:docMk/>
            <pc:sldMk cId="114322006" sldId="268"/>
            <ac:picMk id="4" creationId="{8E1C00FF-F88D-F407-DB01-216E1D4A9C44}"/>
          </ac:picMkLst>
        </pc:picChg>
      </pc:sldChg>
      <pc:sldChg chg="addSp modSp del ord">
        <pc:chgData name="alba ramos" userId="c3c4b6b8633f7623" providerId="LiveId" clId="{C90CEC35-3B53-453C-8C03-03F39FAA613F}" dt="2023-09-19T02:38:23.622" v="11731" actId="47"/>
        <pc:sldMkLst>
          <pc:docMk/>
          <pc:sldMk cId="77106818" sldId="269"/>
        </pc:sldMkLst>
        <pc:spChg chg="mod">
          <ac:chgData name="alba ramos" userId="c3c4b6b8633f7623" providerId="LiveId" clId="{C90CEC35-3B53-453C-8C03-03F39FAA613F}" dt="2023-09-14T12:32:06.444" v="423"/>
          <ac:spMkLst>
            <pc:docMk/>
            <pc:sldMk cId="77106818" sldId="269"/>
            <ac:spMk id="3" creationId="{29A50256-3A91-C45C-7F63-F90B5C0B2366}"/>
          </ac:spMkLst>
        </pc:spChg>
        <pc:spChg chg="mod">
          <ac:chgData name="alba ramos" userId="c3c4b6b8633f7623" providerId="LiveId" clId="{C90CEC35-3B53-453C-8C03-03F39FAA613F}" dt="2023-09-14T12:32:06.444" v="423"/>
          <ac:spMkLst>
            <pc:docMk/>
            <pc:sldMk cId="77106818" sldId="269"/>
            <ac:spMk id="5" creationId="{ECF398E0-69A0-7F95-4F49-9031C3F62D4B}"/>
          </ac:spMkLst>
        </pc:spChg>
        <pc:picChg chg="add mod">
          <ac:chgData name="alba ramos" userId="c3c4b6b8633f7623" providerId="LiveId" clId="{C90CEC35-3B53-453C-8C03-03F39FAA613F}" dt="2023-09-17T12:46:51.576" v="1117"/>
          <ac:picMkLst>
            <pc:docMk/>
            <pc:sldMk cId="77106818" sldId="269"/>
            <ac:picMk id="2" creationId="{8E0C560A-373E-3CA6-D716-DAFBD23606F9}"/>
          </ac:picMkLst>
        </pc:picChg>
      </pc:sldChg>
      <pc:sldChg chg="del">
        <pc:chgData name="alba ramos" userId="c3c4b6b8633f7623" providerId="LiveId" clId="{C90CEC35-3B53-453C-8C03-03F39FAA613F}" dt="2023-09-14T14:00:52.066" v="948" actId="47"/>
        <pc:sldMkLst>
          <pc:docMk/>
          <pc:sldMk cId="1292070370" sldId="271"/>
        </pc:sldMkLst>
      </pc:sldChg>
      <pc:sldChg chg="addSp delSp modSp mod ord">
        <pc:chgData name="alba ramos" userId="c3c4b6b8633f7623" providerId="LiveId" clId="{C90CEC35-3B53-453C-8C03-03F39FAA613F}" dt="2023-09-19T02:38:49.291" v="11732" actId="20577"/>
        <pc:sldMkLst>
          <pc:docMk/>
          <pc:sldMk cId="1571750998" sldId="272"/>
        </pc:sldMkLst>
        <pc:spChg chg="mod">
          <ac:chgData name="alba ramos" userId="c3c4b6b8633f7623" providerId="LiveId" clId="{C90CEC35-3B53-453C-8C03-03F39FAA613F}" dt="2023-09-19T01:38:14.536" v="8517" actId="1076"/>
          <ac:spMkLst>
            <pc:docMk/>
            <pc:sldMk cId="1571750998" sldId="272"/>
            <ac:spMk id="2" creationId="{60A3F349-E814-EA1F-4334-3C421BB6814C}"/>
          </ac:spMkLst>
        </pc:spChg>
        <pc:spChg chg="add mod">
          <ac:chgData name="alba ramos" userId="c3c4b6b8633f7623" providerId="LiveId" clId="{C90CEC35-3B53-453C-8C03-03F39FAA613F}" dt="2023-09-19T02:38:49.291" v="11732" actId="20577"/>
          <ac:spMkLst>
            <pc:docMk/>
            <pc:sldMk cId="1571750998" sldId="272"/>
            <ac:spMk id="6" creationId="{E5AE9D39-67D0-4817-41B0-853AD6F5AFC2}"/>
          </ac:spMkLst>
        </pc:spChg>
        <pc:picChg chg="add mod">
          <ac:chgData name="alba ramos" userId="c3c4b6b8633f7623" providerId="LiveId" clId="{C90CEC35-3B53-453C-8C03-03F39FAA613F}" dt="2023-09-17T12:46:58.081" v="1119"/>
          <ac:picMkLst>
            <pc:docMk/>
            <pc:sldMk cId="1571750998" sldId="272"/>
            <ac:picMk id="3" creationId="{F9DA6F23-4B0B-D61A-F9AC-33D62977D551}"/>
          </ac:picMkLst>
        </pc:picChg>
        <pc:picChg chg="del">
          <ac:chgData name="alba ramos" userId="c3c4b6b8633f7623" providerId="LiveId" clId="{C90CEC35-3B53-453C-8C03-03F39FAA613F}" dt="2023-09-19T01:38:45.799" v="8519" actId="478"/>
          <ac:picMkLst>
            <pc:docMk/>
            <pc:sldMk cId="1571750998" sldId="272"/>
            <ac:picMk id="5" creationId="{F716018B-79E9-2A82-20D3-D05CEF5AFB1E}"/>
          </ac:picMkLst>
        </pc:picChg>
        <pc:picChg chg="add mod">
          <ac:chgData name="alba ramos" userId="c3c4b6b8633f7623" providerId="LiveId" clId="{C90CEC35-3B53-453C-8C03-03F39FAA613F}" dt="2023-09-19T01:46:57.946" v="9062" actId="14100"/>
          <ac:picMkLst>
            <pc:docMk/>
            <pc:sldMk cId="1571750998" sldId="272"/>
            <ac:picMk id="8" creationId="{48D779EA-6DD0-53C8-3F9C-978B6B201FC2}"/>
          </ac:picMkLst>
        </pc:picChg>
        <pc:picChg chg="add mod">
          <ac:chgData name="alba ramos" userId="c3c4b6b8633f7623" providerId="LiveId" clId="{C90CEC35-3B53-453C-8C03-03F39FAA613F}" dt="2023-09-19T01:46:48.514" v="9060" actId="1076"/>
          <ac:picMkLst>
            <pc:docMk/>
            <pc:sldMk cId="1571750998" sldId="272"/>
            <ac:picMk id="10" creationId="{7AB38F49-407E-B07A-98DC-05881A831A29}"/>
          </ac:picMkLst>
        </pc:picChg>
      </pc:sldChg>
      <pc:sldChg chg="addSp modSp mod ord">
        <pc:chgData name="alba ramos" userId="c3c4b6b8633f7623" providerId="LiveId" clId="{C90CEC35-3B53-453C-8C03-03F39FAA613F}" dt="2023-09-14T14:01:37.387" v="955" actId="14100"/>
        <pc:sldMkLst>
          <pc:docMk/>
          <pc:sldMk cId="899759596" sldId="273"/>
        </pc:sldMkLst>
        <pc:spChg chg="mod">
          <ac:chgData name="alba ramos" userId="c3c4b6b8633f7623" providerId="LiveId" clId="{C90CEC35-3B53-453C-8C03-03F39FAA613F}" dt="2023-09-14T14:01:37.387" v="955" actId="14100"/>
          <ac:spMkLst>
            <pc:docMk/>
            <pc:sldMk cId="899759596" sldId="273"/>
            <ac:spMk id="11" creationId="{BCB39DDE-08CC-FA54-A250-9C44B218EC12}"/>
          </ac:spMkLst>
        </pc:spChg>
        <pc:picChg chg="add mod">
          <ac:chgData name="alba ramos" userId="c3c4b6b8633f7623" providerId="LiveId" clId="{C90CEC35-3B53-453C-8C03-03F39FAA613F}" dt="2023-09-14T14:01:26.244" v="951" actId="14100"/>
          <ac:picMkLst>
            <pc:docMk/>
            <pc:sldMk cId="899759596" sldId="273"/>
            <ac:picMk id="2" creationId="{4FA16D50-65B0-A138-03CE-46A1532F8939}"/>
          </ac:picMkLst>
        </pc:picChg>
        <pc:picChg chg="mod">
          <ac:chgData name="alba ramos" userId="c3c4b6b8633f7623" providerId="LiveId" clId="{C90CEC35-3B53-453C-8C03-03F39FAA613F}" dt="2023-09-14T14:01:28.090" v="952" actId="1076"/>
          <ac:picMkLst>
            <pc:docMk/>
            <pc:sldMk cId="899759596" sldId="273"/>
            <ac:picMk id="27" creationId="{89804679-C7D5-CF2A-02F8-B26E83A03423}"/>
          </ac:picMkLst>
        </pc:picChg>
      </pc:sldChg>
      <pc:sldChg chg="addSp modSp mod ord">
        <pc:chgData name="alba ramos" userId="c3c4b6b8633f7623" providerId="LiveId" clId="{C90CEC35-3B53-453C-8C03-03F39FAA613F}" dt="2023-09-19T13:49:32.070" v="12649" actId="207"/>
        <pc:sldMkLst>
          <pc:docMk/>
          <pc:sldMk cId="2358068682" sldId="274"/>
        </pc:sldMkLst>
        <pc:spChg chg="mod">
          <ac:chgData name="alba ramos" userId="c3c4b6b8633f7623" providerId="LiveId" clId="{C90CEC35-3B53-453C-8C03-03F39FAA613F}" dt="2023-09-19T02:18:14.589" v="11070" actId="6549"/>
          <ac:spMkLst>
            <pc:docMk/>
            <pc:sldMk cId="2358068682" sldId="274"/>
            <ac:spMk id="2" creationId="{969674AE-92DC-D86D-0E95-46FAC5D33429}"/>
          </ac:spMkLst>
        </pc:spChg>
        <pc:spChg chg="mod">
          <ac:chgData name="alba ramos" userId="c3c4b6b8633f7623" providerId="LiveId" clId="{C90CEC35-3B53-453C-8C03-03F39FAA613F}" dt="2023-09-19T13:49:32.070" v="12649" actId="207"/>
          <ac:spMkLst>
            <pc:docMk/>
            <pc:sldMk cId="2358068682" sldId="274"/>
            <ac:spMk id="8" creationId="{DE94042B-C17A-0784-77C9-A69CE019170C}"/>
          </ac:spMkLst>
        </pc:spChg>
        <pc:picChg chg="add mod">
          <ac:chgData name="alba ramos" userId="c3c4b6b8633f7623" providerId="LiveId" clId="{C90CEC35-3B53-453C-8C03-03F39FAA613F}" dt="2023-09-17T12:47:35.369" v="1124"/>
          <ac:picMkLst>
            <pc:docMk/>
            <pc:sldMk cId="2358068682" sldId="274"/>
            <ac:picMk id="3" creationId="{8C91010B-CD27-3559-5E0E-F9B904144E09}"/>
          </ac:picMkLst>
        </pc:picChg>
        <pc:picChg chg="mod">
          <ac:chgData name="alba ramos" userId="c3c4b6b8633f7623" providerId="LiveId" clId="{C90CEC35-3B53-453C-8C03-03F39FAA613F}" dt="2023-09-19T02:22:15.033" v="11196" actId="14100"/>
          <ac:picMkLst>
            <pc:docMk/>
            <pc:sldMk cId="2358068682" sldId="274"/>
            <ac:picMk id="7" creationId="{02732FAF-5E9B-B07B-C314-580043DAFA3B}"/>
          </ac:picMkLst>
        </pc:picChg>
      </pc:sldChg>
      <pc:sldChg chg="del ord">
        <pc:chgData name="alba ramos" userId="c3c4b6b8633f7623" providerId="LiveId" clId="{C90CEC35-3B53-453C-8C03-03F39FAA613F}" dt="2023-09-14T14:00:37.212" v="945" actId="47"/>
        <pc:sldMkLst>
          <pc:docMk/>
          <pc:sldMk cId="2523309133" sldId="275"/>
        </pc:sldMkLst>
      </pc:sldChg>
      <pc:sldChg chg="addSp delSp modSp mod ord">
        <pc:chgData name="alba ramos" userId="c3c4b6b8633f7623" providerId="LiveId" clId="{C90CEC35-3B53-453C-8C03-03F39FAA613F}" dt="2023-09-19T01:27:57.019" v="7915" actId="1076"/>
        <pc:sldMkLst>
          <pc:docMk/>
          <pc:sldMk cId="977781535" sldId="276"/>
        </pc:sldMkLst>
        <pc:spChg chg="del">
          <ac:chgData name="alba ramos" userId="c3c4b6b8633f7623" providerId="LiveId" clId="{C90CEC35-3B53-453C-8C03-03F39FAA613F}" dt="2023-09-19T01:21:32.177" v="7538" actId="478"/>
          <ac:spMkLst>
            <pc:docMk/>
            <pc:sldMk cId="977781535" sldId="276"/>
            <ac:spMk id="2" creationId="{B351D5AC-64FD-721C-CD17-D0322AE0DFB7}"/>
          </ac:spMkLst>
        </pc:spChg>
        <pc:spChg chg="del mod">
          <ac:chgData name="alba ramos" userId="c3c4b6b8633f7623" providerId="LiveId" clId="{C90CEC35-3B53-453C-8C03-03F39FAA613F}" dt="2023-09-19T01:21:12.479" v="7536" actId="478"/>
          <ac:spMkLst>
            <pc:docMk/>
            <pc:sldMk cId="977781535" sldId="276"/>
            <ac:spMk id="3" creationId="{51CA173E-2C8E-A085-4D31-B57BD7FE6148}"/>
          </ac:spMkLst>
        </pc:spChg>
        <pc:spChg chg="add mod">
          <ac:chgData name="alba ramos" userId="c3c4b6b8633f7623" providerId="LiveId" clId="{C90CEC35-3B53-453C-8C03-03F39FAA613F}" dt="2023-09-19T01:27:52.940" v="7914" actId="255"/>
          <ac:spMkLst>
            <pc:docMk/>
            <pc:sldMk cId="977781535" sldId="276"/>
            <ac:spMk id="6" creationId="{5286FBC4-FF60-4331-09B6-093E96581292}"/>
          </ac:spMkLst>
        </pc:spChg>
        <pc:spChg chg="add mod">
          <ac:chgData name="alba ramos" userId="c3c4b6b8633f7623" providerId="LiveId" clId="{C90CEC35-3B53-453C-8C03-03F39FAA613F}" dt="2023-09-19T01:21:55.013" v="7542" actId="255"/>
          <ac:spMkLst>
            <pc:docMk/>
            <pc:sldMk cId="977781535" sldId="276"/>
            <ac:spMk id="7" creationId="{BA853BCB-30DA-A70A-2B4B-E947D9A3A8F7}"/>
          </ac:spMkLst>
        </pc:spChg>
        <pc:spChg chg="add del mod">
          <ac:chgData name="alba ramos" userId="c3c4b6b8633f7623" providerId="LiveId" clId="{C90CEC35-3B53-453C-8C03-03F39FAA613F}" dt="2023-09-19T01:21:43.187" v="7539" actId="478"/>
          <ac:spMkLst>
            <pc:docMk/>
            <pc:sldMk cId="977781535" sldId="276"/>
            <ac:spMk id="9" creationId="{CD1C2852-A789-349F-34F8-B6C1D434AB50}"/>
          </ac:spMkLst>
        </pc:spChg>
        <pc:spChg chg="add mod">
          <ac:chgData name="alba ramos" userId="c3c4b6b8633f7623" providerId="LiveId" clId="{C90CEC35-3B53-453C-8C03-03F39FAA613F}" dt="2023-09-19T01:27:57.019" v="7915" actId="1076"/>
          <ac:spMkLst>
            <pc:docMk/>
            <pc:sldMk cId="977781535" sldId="276"/>
            <ac:spMk id="10" creationId="{EC75291D-B7ED-E89B-E5AC-AEB04FD0CC5E}"/>
          </ac:spMkLst>
        </pc:spChg>
        <pc:picChg chg="add mod">
          <ac:chgData name="alba ramos" userId="c3c4b6b8633f7623" providerId="LiveId" clId="{C90CEC35-3B53-453C-8C03-03F39FAA613F}" dt="2023-09-17T12:46:47.551" v="1116"/>
          <ac:picMkLst>
            <pc:docMk/>
            <pc:sldMk cId="977781535" sldId="276"/>
            <ac:picMk id="4" creationId="{1B8C8026-FE6A-8020-1113-DAABDCED8A06}"/>
          </ac:picMkLst>
        </pc:picChg>
      </pc:sldChg>
      <pc:sldChg chg="addSp modSp del ord">
        <pc:chgData name="alba ramos" userId="c3c4b6b8633f7623" providerId="LiveId" clId="{C90CEC35-3B53-453C-8C03-03F39FAA613F}" dt="2023-09-19T01:37:04.075" v="8492" actId="47"/>
        <pc:sldMkLst>
          <pc:docMk/>
          <pc:sldMk cId="2176111318" sldId="277"/>
        </pc:sldMkLst>
        <pc:spChg chg="mod">
          <ac:chgData name="alba ramos" userId="c3c4b6b8633f7623" providerId="LiveId" clId="{C90CEC35-3B53-453C-8C03-03F39FAA613F}" dt="2023-09-14T12:32:06.444" v="423"/>
          <ac:spMkLst>
            <pc:docMk/>
            <pc:sldMk cId="2176111318" sldId="277"/>
            <ac:spMk id="2" creationId="{251927D3-5C22-C495-1091-71320227D83D}"/>
          </ac:spMkLst>
        </pc:spChg>
        <pc:spChg chg="mod">
          <ac:chgData name="alba ramos" userId="c3c4b6b8633f7623" providerId="LiveId" clId="{C90CEC35-3B53-453C-8C03-03F39FAA613F}" dt="2023-09-14T12:32:06.444" v="423"/>
          <ac:spMkLst>
            <pc:docMk/>
            <pc:sldMk cId="2176111318" sldId="277"/>
            <ac:spMk id="3" creationId="{DFFCED05-9FD5-C6F7-48EE-B1D532DA2B80}"/>
          </ac:spMkLst>
        </pc:spChg>
        <pc:picChg chg="add mod">
          <ac:chgData name="alba ramos" userId="c3c4b6b8633f7623" providerId="LiveId" clId="{C90CEC35-3B53-453C-8C03-03F39FAA613F}" dt="2023-09-17T12:46:55.107" v="1118"/>
          <ac:picMkLst>
            <pc:docMk/>
            <pc:sldMk cId="2176111318" sldId="277"/>
            <ac:picMk id="4" creationId="{4FC78569-2D24-49D9-9D97-80045D9244C9}"/>
          </ac:picMkLst>
        </pc:picChg>
      </pc:sldChg>
      <pc:sldChg chg="addSp modSp mod ord">
        <pc:chgData name="alba ramos" userId="c3c4b6b8633f7623" providerId="LiveId" clId="{C90CEC35-3B53-453C-8C03-03F39FAA613F}" dt="2023-09-17T21:39:10.030" v="4325" actId="1036"/>
        <pc:sldMkLst>
          <pc:docMk/>
          <pc:sldMk cId="916467858" sldId="278"/>
        </pc:sldMkLst>
        <pc:spChg chg="mod">
          <ac:chgData name="alba ramos" userId="c3c4b6b8633f7623" providerId="LiveId" clId="{C90CEC35-3B53-453C-8C03-03F39FAA613F}" dt="2023-09-17T21:39:10.030" v="4325" actId="1036"/>
          <ac:spMkLst>
            <pc:docMk/>
            <pc:sldMk cId="916467858" sldId="278"/>
            <ac:spMk id="11" creationId="{0BAAB81F-6F8E-D279-0948-2B238002A5EE}"/>
          </ac:spMkLst>
        </pc:spChg>
        <pc:spChg chg="mod">
          <ac:chgData name="alba ramos" userId="c3c4b6b8633f7623" providerId="LiveId" clId="{C90CEC35-3B53-453C-8C03-03F39FAA613F}" dt="2023-09-17T12:46:14.916" v="1113" actId="1037"/>
          <ac:spMkLst>
            <pc:docMk/>
            <pc:sldMk cId="916467858" sldId="278"/>
            <ac:spMk id="15" creationId="{990C3698-8E16-EEB5-B80D-545841182BCB}"/>
          </ac:spMkLst>
        </pc:spChg>
        <pc:spChg chg="mod">
          <ac:chgData name="alba ramos" userId="c3c4b6b8633f7623" providerId="LiveId" clId="{C90CEC35-3B53-453C-8C03-03F39FAA613F}" dt="2023-09-17T12:46:14.916" v="1113" actId="1037"/>
          <ac:spMkLst>
            <pc:docMk/>
            <pc:sldMk cId="916467858" sldId="278"/>
            <ac:spMk id="17" creationId="{FBC27F17-95FC-64EB-CEAD-459C15B9826C}"/>
          </ac:spMkLst>
        </pc:spChg>
        <pc:spChg chg="mod">
          <ac:chgData name="alba ramos" userId="c3c4b6b8633f7623" providerId="LiveId" clId="{C90CEC35-3B53-453C-8C03-03F39FAA613F}" dt="2023-09-17T12:46:14.916" v="1113" actId="1037"/>
          <ac:spMkLst>
            <pc:docMk/>
            <pc:sldMk cId="916467858" sldId="278"/>
            <ac:spMk id="18" creationId="{1A5CB155-03B0-C428-740B-65BCFD3AEF97}"/>
          </ac:spMkLst>
        </pc:spChg>
        <pc:spChg chg="mod">
          <ac:chgData name="alba ramos" userId="c3c4b6b8633f7623" providerId="LiveId" clId="{C90CEC35-3B53-453C-8C03-03F39FAA613F}" dt="2023-09-17T12:46:14.916" v="1113" actId="1037"/>
          <ac:spMkLst>
            <pc:docMk/>
            <pc:sldMk cId="916467858" sldId="278"/>
            <ac:spMk id="19" creationId="{2C0D3D4D-199F-7CE9-F222-F17925773D0F}"/>
          </ac:spMkLst>
        </pc:spChg>
        <pc:picChg chg="add mod">
          <ac:chgData name="alba ramos" userId="c3c4b6b8633f7623" providerId="LiveId" clId="{C90CEC35-3B53-453C-8C03-03F39FAA613F}" dt="2023-09-17T12:45:05.012" v="1055"/>
          <ac:picMkLst>
            <pc:docMk/>
            <pc:sldMk cId="916467858" sldId="278"/>
            <ac:picMk id="2" creationId="{DBE9FBDF-5F6A-3648-B149-4CE68771B877}"/>
          </ac:picMkLst>
        </pc:picChg>
        <pc:picChg chg="mod">
          <ac:chgData name="alba ramos" userId="c3c4b6b8633f7623" providerId="LiveId" clId="{C90CEC35-3B53-453C-8C03-03F39FAA613F}" dt="2023-09-17T12:45:23.788" v="1074" actId="14100"/>
          <ac:picMkLst>
            <pc:docMk/>
            <pc:sldMk cId="916467858" sldId="278"/>
            <ac:picMk id="10" creationId="{7C737ED3-C982-EA33-2081-D2B2874501E0}"/>
          </ac:picMkLst>
        </pc:picChg>
        <pc:cxnChg chg="mod">
          <ac:chgData name="alba ramos" userId="c3c4b6b8633f7623" providerId="LiveId" clId="{C90CEC35-3B53-453C-8C03-03F39FAA613F}" dt="2023-09-17T12:45:35.959" v="1077" actId="14100"/>
          <ac:cxnSpMkLst>
            <pc:docMk/>
            <pc:sldMk cId="916467858" sldId="278"/>
            <ac:cxnSpMk id="13" creationId="{837650C0-D2FE-5DCB-E5D3-7230BCCFB197}"/>
          </ac:cxnSpMkLst>
        </pc:cxnChg>
      </pc:sldChg>
      <pc:sldChg chg="modSp del">
        <pc:chgData name="alba ramos" userId="c3c4b6b8633f7623" providerId="LiveId" clId="{C90CEC35-3B53-453C-8C03-03F39FAA613F}" dt="2023-09-14T14:00:48.394" v="947" actId="47"/>
        <pc:sldMkLst>
          <pc:docMk/>
          <pc:sldMk cId="3470754450" sldId="279"/>
        </pc:sldMkLst>
        <pc:spChg chg="mod">
          <ac:chgData name="alba ramos" userId="c3c4b6b8633f7623" providerId="LiveId" clId="{C90CEC35-3B53-453C-8C03-03F39FAA613F}" dt="2023-09-14T12:32:06.444" v="423"/>
          <ac:spMkLst>
            <pc:docMk/>
            <pc:sldMk cId="3470754450" sldId="279"/>
            <ac:spMk id="3" creationId="{DD38BA71-564B-0071-7EF5-2C7487A42EF3}"/>
          </ac:spMkLst>
        </pc:spChg>
        <pc:spChg chg="mod">
          <ac:chgData name="alba ramos" userId="c3c4b6b8633f7623" providerId="LiveId" clId="{C90CEC35-3B53-453C-8C03-03F39FAA613F}" dt="2023-09-14T12:32:06.444" v="423"/>
          <ac:spMkLst>
            <pc:docMk/>
            <pc:sldMk cId="3470754450" sldId="279"/>
            <ac:spMk id="5" creationId="{1F0C9F5D-59D1-0D57-453B-461093B082A9}"/>
          </ac:spMkLst>
        </pc:spChg>
      </pc:sldChg>
      <pc:sldChg chg="del">
        <pc:chgData name="alba ramos" userId="c3c4b6b8633f7623" providerId="LiveId" clId="{C90CEC35-3B53-453C-8C03-03F39FAA613F}" dt="2023-09-14T14:00:52.066" v="948" actId="47"/>
        <pc:sldMkLst>
          <pc:docMk/>
          <pc:sldMk cId="1792106884" sldId="280"/>
        </pc:sldMkLst>
      </pc:sldChg>
      <pc:sldChg chg="del">
        <pc:chgData name="alba ramos" userId="c3c4b6b8633f7623" providerId="LiveId" clId="{C90CEC35-3B53-453C-8C03-03F39FAA613F}" dt="2023-09-14T14:00:52.066" v="948" actId="47"/>
        <pc:sldMkLst>
          <pc:docMk/>
          <pc:sldMk cId="740115782" sldId="281"/>
        </pc:sldMkLst>
      </pc:sldChg>
      <pc:sldChg chg="del">
        <pc:chgData name="alba ramos" userId="c3c4b6b8633f7623" providerId="LiveId" clId="{C90CEC35-3B53-453C-8C03-03F39FAA613F}" dt="2023-09-14T14:00:45.902" v="946" actId="47"/>
        <pc:sldMkLst>
          <pc:docMk/>
          <pc:sldMk cId="302316622" sldId="282"/>
        </pc:sldMkLst>
      </pc:sldChg>
      <pc:sldChg chg="del">
        <pc:chgData name="alba ramos" userId="c3c4b6b8633f7623" providerId="LiveId" clId="{C90CEC35-3B53-453C-8C03-03F39FAA613F}" dt="2023-09-14T14:00:45.902" v="946" actId="47"/>
        <pc:sldMkLst>
          <pc:docMk/>
          <pc:sldMk cId="2059521569" sldId="283"/>
        </pc:sldMkLst>
      </pc:sldChg>
      <pc:sldChg chg="del">
        <pc:chgData name="alba ramos" userId="c3c4b6b8633f7623" providerId="LiveId" clId="{C90CEC35-3B53-453C-8C03-03F39FAA613F}" dt="2023-09-14T14:00:45.902" v="946" actId="47"/>
        <pc:sldMkLst>
          <pc:docMk/>
          <pc:sldMk cId="2220407676" sldId="284"/>
        </pc:sldMkLst>
      </pc:sldChg>
      <pc:sldChg chg="addSp modSp new del mod modClrScheme chgLayout">
        <pc:chgData name="alba ramos" userId="c3c4b6b8633f7623" providerId="LiveId" clId="{C90CEC35-3B53-453C-8C03-03F39FAA613F}" dt="2023-09-19T02:28:29.533" v="11358" actId="47"/>
        <pc:sldMkLst>
          <pc:docMk/>
          <pc:sldMk cId="1179626640" sldId="285"/>
        </pc:sldMkLst>
        <pc:spChg chg="add mod ord">
          <ac:chgData name="alba ramos" userId="c3c4b6b8633f7623" providerId="LiveId" clId="{C90CEC35-3B53-453C-8C03-03F39FAA613F}" dt="2023-09-17T13:16:21.053" v="1824" actId="6549"/>
          <ac:spMkLst>
            <pc:docMk/>
            <pc:sldMk cId="1179626640" sldId="285"/>
            <ac:spMk id="2" creationId="{8FB38C2E-8A12-4AAC-B61F-6048FB4E7401}"/>
          </ac:spMkLst>
        </pc:spChg>
        <pc:spChg chg="add mod ord">
          <ac:chgData name="alba ramos" userId="c3c4b6b8633f7623" providerId="LiveId" clId="{C90CEC35-3B53-453C-8C03-03F39FAA613F}" dt="2023-09-19T02:28:02.167" v="11354" actId="108"/>
          <ac:spMkLst>
            <pc:docMk/>
            <pc:sldMk cId="1179626640" sldId="285"/>
            <ac:spMk id="4" creationId="{71AB8711-E25D-9236-65EC-730CD137C0B4}"/>
          </ac:spMkLst>
        </pc:spChg>
        <pc:picChg chg="add mod">
          <ac:chgData name="alba ramos" userId="c3c4b6b8633f7623" providerId="LiveId" clId="{C90CEC35-3B53-453C-8C03-03F39FAA613F}" dt="2023-09-14T13:38:39.675" v="583" actId="1076"/>
          <ac:picMkLst>
            <pc:docMk/>
            <pc:sldMk cId="1179626640" sldId="285"/>
            <ac:picMk id="3" creationId="{57E2F0D2-99CC-0D55-B070-30C0F8AA40F6}"/>
          </ac:picMkLst>
        </pc:picChg>
      </pc:sldChg>
      <pc:sldChg chg="addSp delSp modSp add del mod ord modClrScheme chgLayout">
        <pc:chgData name="alba ramos" userId="c3c4b6b8633f7623" providerId="LiveId" clId="{C90CEC35-3B53-453C-8C03-03F39FAA613F}" dt="2023-09-17T23:59:32.775" v="6204" actId="47"/>
        <pc:sldMkLst>
          <pc:docMk/>
          <pc:sldMk cId="2401645864" sldId="286"/>
        </pc:sldMkLst>
        <pc:spChg chg="add del mod ord">
          <ac:chgData name="alba ramos" userId="c3c4b6b8633f7623" providerId="LiveId" clId="{C90CEC35-3B53-453C-8C03-03F39FAA613F}" dt="2023-09-17T21:43:03.456" v="4382" actId="478"/>
          <ac:spMkLst>
            <pc:docMk/>
            <pc:sldMk cId="2401645864" sldId="286"/>
            <ac:spMk id="2" creationId="{838559A2-0E65-849F-F054-ED08BC0B95B0}"/>
          </ac:spMkLst>
        </pc:spChg>
        <pc:spChg chg="add del mod ord">
          <ac:chgData name="alba ramos" userId="c3c4b6b8633f7623" providerId="LiveId" clId="{C90CEC35-3B53-453C-8C03-03F39FAA613F}" dt="2023-09-17T21:43:03.456" v="4382" actId="478"/>
          <ac:spMkLst>
            <pc:docMk/>
            <pc:sldMk cId="2401645864" sldId="286"/>
            <ac:spMk id="4" creationId="{8C238834-7F37-D8FE-A716-B0F6B5895901}"/>
          </ac:spMkLst>
        </pc:spChg>
        <pc:spChg chg="add del mod">
          <ac:chgData name="alba ramos" userId="c3c4b6b8633f7623" providerId="LiveId" clId="{C90CEC35-3B53-453C-8C03-03F39FAA613F}" dt="2023-09-17T23:56:31.264" v="6180" actId="478"/>
          <ac:spMkLst>
            <pc:docMk/>
            <pc:sldMk cId="2401645864" sldId="286"/>
            <ac:spMk id="6" creationId="{AA662E96-2A1D-849D-74EA-C302578BDD76}"/>
          </ac:spMkLst>
        </pc:spChg>
        <pc:spChg chg="add del mod">
          <ac:chgData name="alba ramos" userId="c3c4b6b8633f7623" providerId="LiveId" clId="{C90CEC35-3B53-453C-8C03-03F39FAA613F}" dt="2023-09-17T23:56:29.688" v="6179" actId="478"/>
          <ac:spMkLst>
            <pc:docMk/>
            <pc:sldMk cId="2401645864" sldId="286"/>
            <ac:spMk id="8" creationId="{3E171330-E153-532C-CDC5-8FAC4AADE78F}"/>
          </ac:spMkLst>
        </pc:spChg>
        <pc:picChg chg="add del">
          <ac:chgData name="alba ramos" userId="c3c4b6b8633f7623" providerId="LiveId" clId="{C90CEC35-3B53-453C-8C03-03F39FAA613F}" dt="2023-09-17T23:56:22.475" v="6178" actId="478"/>
          <ac:picMkLst>
            <pc:docMk/>
            <pc:sldMk cId="2401645864" sldId="286"/>
            <ac:picMk id="10" creationId="{18BCCE7F-53E6-E82B-BF19-70A9890850A1}"/>
          </ac:picMkLst>
        </pc:picChg>
        <pc:picChg chg="add mod">
          <ac:chgData name="alba ramos" userId="c3c4b6b8633f7623" providerId="LiveId" clId="{C90CEC35-3B53-453C-8C03-03F39FAA613F}" dt="2023-09-17T23:58:40.718" v="6199" actId="1076"/>
          <ac:picMkLst>
            <pc:docMk/>
            <pc:sldMk cId="2401645864" sldId="286"/>
            <ac:picMk id="11" creationId="{9FBB9044-0CF4-55DB-D2F0-39240C741CD5}"/>
          </ac:picMkLst>
        </pc:picChg>
        <pc:picChg chg="add mod">
          <ac:chgData name="alba ramos" userId="c3c4b6b8633f7623" providerId="LiveId" clId="{C90CEC35-3B53-453C-8C03-03F39FAA613F}" dt="2023-09-17T23:56:43.106" v="6181"/>
          <ac:picMkLst>
            <pc:docMk/>
            <pc:sldMk cId="2401645864" sldId="286"/>
            <ac:picMk id="12" creationId="{CA1B42BA-04E5-1699-B406-4772771F1C92}"/>
          </ac:picMkLst>
        </pc:picChg>
        <pc:picChg chg="add del mod">
          <ac:chgData name="alba ramos" userId="c3c4b6b8633f7623" providerId="LiveId" clId="{C90CEC35-3B53-453C-8C03-03F39FAA613F}" dt="2023-09-17T23:57:31.040" v="6193" actId="478"/>
          <ac:picMkLst>
            <pc:docMk/>
            <pc:sldMk cId="2401645864" sldId="286"/>
            <ac:picMk id="13" creationId="{FB4747A2-9646-24C6-A8E3-C5B946021326}"/>
          </ac:picMkLst>
        </pc:picChg>
        <pc:picChg chg="add mod">
          <ac:chgData name="alba ramos" userId="c3c4b6b8633f7623" providerId="LiveId" clId="{C90CEC35-3B53-453C-8C03-03F39FAA613F}" dt="2023-09-17T23:59:00.735" v="6203" actId="1076"/>
          <ac:picMkLst>
            <pc:docMk/>
            <pc:sldMk cId="2401645864" sldId="286"/>
            <ac:picMk id="14" creationId="{CA142045-9E9E-ACAD-DB54-0D9FF53FF52A}"/>
          </ac:picMkLst>
        </pc:picChg>
        <pc:picChg chg="add mod">
          <ac:chgData name="alba ramos" userId="c3c4b6b8633f7623" providerId="LiveId" clId="{C90CEC35-3B53-453C-8C03-03F39FAA613F}" dt="2023-09-17T23:56:43.106" v="6181"/>
          <ac:picMkLst>
            <pc:docMk/>
            <pc:sldMk cId="2401645864" sldId="286"/>
            <ac:picMk id="15" creationId="{932221B7-3966-927D-5F7B-3C94A8859911}"/>
          </ac:picMkLst>
        </pc:picChg>
        <pc:picChg chg="add mod">
          <ac:chgData name="alba ramos" userId="c3c4b6b8633f7623" providerId="LiveId" clId="{C90CEC35-3B53-453C-8C03-03F39FAA613F}" dt="2023-09-17T23:58:51.886" v="6201" actId="1076"/>
          <ac:picMkLst>
            <pc:docMk/>
            <pc:sldMk cId="2401645864" sldId="286"/>
            <ac:picMk id="16" creationId="{5D52743A-F0C2-4747-2310-DF506AF25818}"/>
          </ac:picMkLst>
        </pc:picChg>
        <pc:picChg chg="add mod">
          <ac:chgData name="alba ramos" userId="c3c4b6b8633f7623" providerId="LiveId" clId="{C90CEC35-3B53-453C-8C03-03F39FAA613F}" dt="2023-09-17T23:58:35.615" v="6198" actId="14100"/>
          <ac:picMkLst>
            <pc:docMk/>
            <pc:sldMk cId="2401645864" sldId="286"/>
            <ac:picMk id="17" creationId="{CD7EC390-3D6F-841E-CA23-9114EF51D38C}"/>
          </ac:picMkLst>
        </pc:picChg>
        <pc:picChg chg="add mod">
          <ac:chgData name="alba ramos" userId="c3c4b6b8633f7623" providerId="LiveId" clId="{C90CEC35-3B53-453C-8C03-03F39FAA613F}" dt="2023-09-17T23:58:57.903" v="6202" actId="1076"/>
          <ac:picMkLst>
            <pc:docMk/>
            <pc:sldMk cId="2401645864" sldId="286"/>
            <ac:picMk id="18" creationId="{E7262CE7-B7BD-BC0D-48A4-B24FD140925C}"/>
          </ac:picMkLst>
        </pc:picChg>
        <pc:picChg chg="add mod">
          <ac:chgData name="alba ramos" userId="c3c4b6b8633f7623" providerId="LiveId" clId="{C90CEC35-3B53-453C-8C03-03F39FAA613F}" dt="2023-09-17T23:56:43.106" v="6181"/>
          <ac:picMkLst>
            <pc:docMk/>
            <pc:sldMk cId="2401645864" sldId="286"/>
            <ac:picMk id="19" creationId="{E689038A-480B-B27F-6676-2833A2AE2977}"/>
          </ac:picMkLst>
        </pc:picChg>
        <pc:picChg chg="add mod">
          <ac:chgData name="alba ramos" userId="c3c4b6b8633f7623" providerId="LiveId" clId="{C90CEC35-3B53-453C-8C03-03F39FAA613F}" dt="2023-09-17T23:56:43.106" v="6181"/>
          <ac:picMkLst>
            <pc:docMk/>
            <pc:sldMk cId="2401645864" sldId="286"/>
            <ac:picMk id="20" creationId="{2FA3D2AD-6924-D9AA-17E7-42E95527AD75}"/>
          </ac:picMkLst>
        </pc:picChg>
      </pc:sldChg>
      <pc:sldChg chg="addSp modSp add del mod modShow">
        <pc:chgData name="alba ramos" userId="c3c4b6b8633f7623" providerId="LiveId" clId="{C90CEC35-3B53-453C-8C03-03F39FAA613F}" dt="2023-09-19T02:28:32.246" v="11359" actId="47"/>
        <pc:sldMkLst>
          <pc:docMk/>
          <pc:sldMk cId="3158042014" sldId="287"/>
        </pc:sldMkLst>
        <pc:picChg chg="add mod">
          <ac:chgData name="alba ramos" userId="c3c4b6b8633f7623" providerId="LiveId" clId="{C90CEC35-3B53-453C-8C03-03F39FAA613F}" dt="2023-09-17T20:04:00.249" v="3916" actId="1076"/>
          <ac:picMkLst>
            <pc:docMk/>
            <pc:sldMk cId="3158042014" sldId="287"/>
            <ac:picMk id="4" creationId="{FCB23AD9-7EB3-EDA3-0194-6E5516344065}"/>
          </ac:picMkLst>
        </pc:picChg>
      </pc:sldChg>
      <pc:sldChg chg="addSp modSp add mod ord">
        <pc:chgData name="alba ramos" userId="c3c4b6b8633f7623" providerId="LiveId" clId="{C90CEC35-3B53-453C-8C03-03F39FAA613F}" dt="2023-09-17T23:09:58.931" v="5118" actId="207"/>
        <pc:sldMkLst>
          <pc:docMk/>
          <pc:sldMk cId="3583810571" sldId="288"/>
        </pc:sldMkLst>
        <pc:spChg chg="add mod">
          <ac:chgData name="alba ramos" userId="c3c4b6b8633f7623" providerId="LiveId" clId="{C90CEC35-3B53-453C-8C03-03F39FAA613F}" dt="2023-09-17T23:09:58.931" v="5118" actId="207"/>
          <ac:spMkLst>
            <pc:docMk/>
            <pc:sldMk cId="3583810571" sldId="288"/>
            <ac:spMk id="4" creationId="{440161C8-F902-2B37-AF28-AF151FE10B14}"/>
          </ac:spMkLst>
        </pc:spChg>
        <pc:spChg chg="add mod">
          <ac:chgData name="alba ramos" userId="c3c4b6b8633f7623" providerId="LiveId" clId="{C90CEC35-3B53-453C-8C03-03F39FAA613F}" dt="2023-09-17T20:12:25.546" v="3966" actId="1076"/>
          <ac:spMkLst>
            <pc:docMk/>
            <pc:sldMk cId="3583810571" sldId="288"/>
            <ac:spMk id="5" creationId="{5ED4BE59-73D4-A821-15B2-F8B50056C611}"/>
          </ac:spMkLst>
        </pc:spChg>
        <pc:picChg chg="add mod ord">
          <ac:chgData name="alba ramos" userId="c3c4b6b8633f7623" providerId="LiveId" clId="{C90CEC35-3B53-453C-8C03-03F39FAA613F}" dt="2023-09-17T23:08:56.432" v="5113" actId="1035"/>
          <ac:picMkLst>
            <pc:docMk/>
            <pc:sldMk cId="3583810571" sldId="288"/>
            <ac:picMk id="9" creationId="{6D7AD480-A5EE-2693-24F6-2F4D8FA065D6}"/>
          </ac:picMkLst>
        </pc:picChg>
        <pc:cxnChg chg="add mod">
          <ac:chgData name="alba ramos" userId="c3c4b6b8633f7623" providerId="LiveId" clId="{C90CEC35-3B53-453C-8C03-03F39FAA613F}" dt="2023-09-17T23:08:48.236" v="5109" actId="1582"/>
          <ac:cxnSpMkLst>
            <pc:docMk/>
            <pc:sldMk cId="3583810571" sldId="288"/>
            <ac:cxnSpMk id="7" creationId="{3FCBA79F-BF11-B136-5336-2D89144C1718}"/>
          </ac:cxnSpMkLst>
        </pc:cxnChg>
      </pc:sldChg>
      <pc:sldChg chg="addSp delSp modSp add mod ord">
        <pc:chgData name="alba ramos" userId="c3c4b6b8633f7623" providerId="LiveId" clId="{C90CEC35-3B53-453C-8C03-03F39FAA613F}" dt="2023-09-19T01:20:54.395" v="7535" actId="1076"/>
        <pc:sldMkLst>
          <pc:docMk/>
          <pc:sldMk cId="1735053615" sldId="289"/>
        </pc:sldMkLst>
        <pc:spChg chg="add mod">
          <ac:chgData name="alba ramos" userId="c3c4b6b8633f7623" providerId="LiveId" clId="{C90CEC35-3B53-453C-8C03-03F39FAA613F}" dt="2023-09-19T01:14:20.124" v="7263" actId="255"/>
          <ac:spMkLst>
            <pc:docMk/>
            <pc:sldMk cId="1735053615" sldId="289"/>
            <ac:spMk id="5" creationId="{3C7DFE82-51C9-6E2D-4284-FDF2ECC3B595}"/>
          </ac:spMkLst>
        </pc:spChg>
        <pc:spChg chg="add mod">
          <ac:chgData name="alba ramos" userId="c3c4b6b8633f7623" providerId="LiveId" clId="{C90CEC35-3B53-453C-8C03-03F39FAA613F}" dt="2023-09-19T01:20:40.753" v="7533" actId="14100"/>
          <ac:spMkLst>
            <pc:docMk/>
            <pc:sldMk cId="1735053615" sldId="289"/>
            <ac:spMk id="7" creationId="{59E97D4C-3BD8-FDA3-1792-30AA0F77FDDD}"/>
          </ac:spMkLst>
        </pc:spChg>
        <pc:spChg chg="add del mod">
          <ac:chgData name="alba ramos" userId="c3c4b6b8633f7623" providerId="LiveId" clId="{C90CEC35-3B53-453C-8C03-03F39FAA613F}" dt="2023-09-17T21:40:50.244" v="4333" actId="478"/>
          <ac:spMkLst>
            <pc:docMk/>
            <pc:sldMk cId="1735053615" sldId="289"/>
            <ac:spMk id="9" creationId="{524B2C5A-F0BD-0F06-35D5-4EA10282E9F7}"/>
          </ac:spMkLst>
        </pc:spChg>
        <pc:spChg chg="add del mod">
          <ac:chgData name="alba ramos" userId="c3c4b6b8633f7623" providerId="LiveId" clId="{C90CEC35-3B53-453C-8C03-03F39FAA613F}" dt="2023-09-17T21:40:50.244" v="4333" actId="478"/>
          <ac:spMkLst>
            <pc:docMk/>
            <pc:sldMk cId="1735053615" sldId="289"/>
            <ac:spMk id="11" creationId="{379773A1-3AF6-B335-3036-372F0EF230A3}"/>
          </ac:spMkLst>
        </pc:spChg>
        <pc:spChg chg="add del mod">
          <ac:chgData name="alba ramos" userId="c3c4b6b8633f7623" providerId="LiveId" clId="{C90CEC35-3B53-453C-8C03-03F39FAA613F}" dt="2023-09-17T21:40:50.244" v="4333" actId="478"/>
          <ac:spMkLst>
            <pc:docMk/>
            <pc:sldMk cId="1735053615" sldId="289"/>
            <ac:spMk id="12" creationId="{5F4566EC-459D-9C04-5A77-98DD519AA0A6}"/>
          </ac:spMkLst>
        </pc:spChg>
        <pc:spChg chg="add del mod">
          <ac:chgData name="alba ramos" userId="c3c4b6b8633f7623" providerId="LiveId" clId="{C90CEC35-3B53-453C-8C03-03F39FAA613F}" dt="2023-09-17T21:40:50.244" v="4333" actId="478"/>
          <ac:spMkLst>
            <pc:docMk/>
            <pc:sldMk cId="1735053615" sldId="289"/>
            <ac:spMk id="13" creationId="{623F17D8-A2D8-EDF7-6EBB-638DA606C034}"/>
          </ac:spMkLst>
        </pc:spChg>
        <pc:spChg chg="add del mod">
          <ac:chgData name="alba ramos" userId="c3c4b6b8633f7623" providerId="LiveId" clId="{C90CEC35-3B53-453C-8C03-03F39FAA613F}" dt="2023-09-17T21:40:50.244" v="4333" actId="478"/>
          <ac:spMkLst>
            <pc:docMk/>
            <pc:sldMk cId="1735053615" sldId="289"/>
            <ac:spMk id="14" creationId="{2BD6B40A-49AB-C6B3-E56C-EFD67E5FF027}"/>
          </ac:spMkLst>
        </pc:spChg>
        <pc:picChg chg="add del mod">
          <ac:chgData name="alba ramos" userId="c3c4b6b8633f7623" providerId="LiveId" clId="{C90CEC35-3B53-453C-8C03-03F39FAA613F}" dt="2023-09-17T21:29:43.872" v="3979" actId="478"/>
          <ac:picMkLst>
            <pc:docMk/>
            <pc:sldMk cId="1735053615" sldId="289"/>
            <ac:picMk id="2" creationId="{09C47742-9456-C010-21CB-205C18607E61}"/>
          </ac:picMkLst>
        </pc:picChg>
        <pc:picChg chg="add del mod">
          <ac:chgData name="alba ramos" userId="c3c4b6b8633f7623" providerId="LiveId" clId="{C90CEC35-3B53-453C-8C03-03F39FAA613F}" dt="2023-09-17T21:40:42.672" v="4332" actId="478"/>
          <ac:picMkLst>
            <pc:docMk/>
            <pc:sldMk cId="1735053615" sldId="289"/>
            <ac:picMk id="5" creationId="{CA56E47F-B595-E831-D618-0C2866C2AA29}"/>
          </ac:picMkLst>
        </pc:picChg>
        <pc:picChg chg="add del mod">
          <ac:chgData name="alba ramos" userId="c3c4b6b8633f7623" providerId="LiveId" clId="{C90CEC35-3B53-453C-8C03-03F39FAA613F}" dt="2023-09-17T21:40:50.244" v="4333" actId="478"/>
          <ac:picMkLst>
            <pc:docMk/>
            <pc:sldMk cId="1735053615" sldId="289"/>
            <ac:picMk id="7" creationId="{FDE80235-B0F5-0FEA-C9EB-93DB717F21C7}"/>
          </ac:picMkLst>
        </pc:picChg>
        <pc:picChg chg="add mod">
          <ac:chgData name="alba ramos" userId="c3c4b6b8633f7623" providerId="LiveId" clId="{C90CEC35-3B53-453C-8C03-03F39FAA613F}" dt="2023-09-19T01:20:54.395" v="7535" actId="1076"/>
          <ac:picMkLst>
            <pc:docMk/>
            <pc:sldMk cId="1735053615" sldId="289"/>
            <ac:picMk id="9" creationId="{1FC45331-1FDE-4B6D-A96B-C6B06CDF873B}"/>
          </ac:picMkLst>
        </pc:picChg>
        <pc:cxnChg chg="add mod">
          <ac:chgData name="alba ramos" userId="c3c4b6b8633f7623" providerId="LiveId" clId="{C90CEC35-3B53-453C-8C03-03F39FAA613F}" dt="2023-09-19T01:13:56.928" v="7232" actId="13822"/>
          <ac:cxnSpMkLst>
            <pc:docMk/>
            <pc:sldMk cId="1735053615" sldId="289"/>
            <ac:cxnSpMk id="4" creationId="{9EE1526D-B262-8371-40B6-B78C89C0839B}"/>
          </ac:cxnSpMkLst>
        </pc:cxnChg>
      </pc:sldChg>
      <pc:sldChg chg="addSp delSp modSp add mod ord modClrScheme chgLayout">
        <pc:chgData name="alba ramos" userId="c3c4b6b8633f7623" providerId="LiveId" clId="{C90CEC35-3B53-453C-8C03-03F39FAA613F}" dt="2023-09-19T02:07:20.340" v="10627" actId="20577"/>
        <pc:sldMkLst>
          <pc:docMk/>
          <pc:sldMk cId="4195240592" sldId="290"/>
        </pc:sldMkLst>
        <pc:spChg chg="add del mod ord">
          <ac:chgData name="alba ramos" userId="c3c4b6b8633f7623" providerId="LiveId" clId="{C90CEC35-3B53-453C-8C03-03F39FAA613F}" dt="2023-09-19T02:01:53.268" v="10235" actId="478"/>
          <ac:spMkLst>
            <pc:docMk/>
            <pc:sldMk cId="4195240592" sldId="290"/>
            <ac:spMk id="5" creationId="{B7452539-D408-167E-F91B-DCB3CAA1ACD7}"/>
          </ac:spMkLst>
        </pc:spChg>
        <pc:spChg chg="add mod ord">
          <ac:chgData name="alba ramos" userId="c3c4b6b8633f7623" providerId="LiveId" clId="{C90CEC35-3B53-453C-8C03-03F39FAA613F}" dt="2023-09-19T02:07:20.340" v="10627" actId="20577"/>
          <ac:spMkLst>
            <pc:docMk/>
            <pc:sldMk cId="4195240592" sldId="290"/>
            <ac:spMk id="6" creationId="{8A41F62D-47C7-0F87-119E-B502DF2F1BEA}"/>
          </ac:spMkLst>
        </pc:spChg>
        <pc:picChg chg="mod">
          <ac:chgData name="alba ramos" userId="c3c4b6b8633f7623" providerId="LiveId" clId="{C90CEC35-3B53-453C-8C03-03F39FAA613F}" dt="2023-09-19T02:01:26.130" v="10233" actId="14100"/>
          <ac:picMkLst>
            <pc:docMk/>
            <pc:sldMk cId="4195240592" sldId="290"/>
            <ac:picMk id="3" creationId="{57E2F0D2-99CC-0D55-B070-30C0F8AA40F6}"/>
          </ac:picMkLst>
        </pc:picChg>
        <pc:picChg chg="add mod">
          <ac:chgData name="alba ramos" userId="c3c4b6b8633f7623" providerId="LiveId" clId="{C90CEC35-3B53-453C-8C03-03F39FAA613F}" dt="2023-09-19T02:01:21.418" v="10232" actId="1076"/>
          <ac:picMkLst>
            <pc:docMk/>
            <pc:sldMk cId="4195240592" sldId="290"/>
            <ac:picMk id="4" creationId="{8824B96C-5655-B8C1-C4C1-681E3437A598}"/>
          </ac:picMkLst>
        </pc:picChg>
      </pc:sldChg>
      <pc:sldChg chg="addSp delSp modSp add mod ord modClrScheme chgLayout">
        <pc:chgData name="alba ramos" userId="c3c4b6b8633f7623" providerId="LiveId" clId="{C90CEC35-3B53-453C-8C03-03F39FAA613F}" dt="2023-09-19T14:05:14.211" v="12767"/>
        <pc:sldMkLst>
          <pc:docMk/>
          <pc:sldMk cId="625867626" sldId="291"/>
        </pc:sldMkLst>
        <pc:spChg chg="add mod ord">
          <ac:chgData name="alba ramos" userId="c3c4b6b8633f7623" providerId="LiveId" clId="{C90CEC35-3B53-453C-8C03-03F39FAA613F}" dt="2023-09-19T02:11:23.426" v="10757" actId="14100"/>
          <ac:spMkLst>
            <pc:docMk/>
            <pc:sldMk cId="625867626" sldId="291"/>
            <ac:spMk id="2" creationId="{25EA2FF1-98E6-B63F-E806-3AB8E4CE6F8F}"/>
          </ac:spMkLst>
        </pc:spChg>
        <pc:spChg chg="add mod ord">
          <ac:chgData name="alba ramos" userId="c3c4b6b8633f7623" providerId="LiveId" clId="{C90CEC35-3B53-453C-8C03-03F39FAA613F}" dt="2023-09-19T14:01:58.964" v="12761" actId="14100"/>
          <ac:spMkLst>
            <pc:docMk/>
            <pc:sldMk cId="625867626" sldId="291"/>
            <ac:spMk id="4" creationId="{F6D7AF19-32EF-1FC3-F750-38844E469595}"/>
          </ac:spMkLst>
        </pc:spChg>
        <pc:picChg chg="add del mod">
          <ac:chgData name="alba ramos" userId="c3c4b6b8633f7623" providerId="LiveId" clId="{C90CEC35-3B53-453C-8C03-03F39FAA613F}" dt="2023-09-19T14:05:08.222" v="12766" actId="21"/>
          <ac:picMkLst>
            <pc:docMk/>
            <pc:sldMk cId="625867626" sldId="291"/>
            <ac:picMk id="6" creationId="{483D0932-F328-8442-F2F5-5AE349B704FF}"/>
          </ac:picMkLst>
        </pc:picChg>
        <pc:picChg chg="add mod">
          <ac:chgData name="alba ramos" userId="c3c4b6b8633f7623" providerId="LiveId" clId="{C90CEC35-3B53-453C-8C03-03F39FAA613F}" dt="2023-09-19T14:05:14.211" v="12767"/>
          <ac:picMkLst>
            <pc:docMk/>
            <pc:sldMk cId="625867626" sldId="291"/>
            <ac:picMk id="7" creationId="{5FF99740-FE8B-BC65-440F-242771224C3F}"/>
          </ac:picMkLst>
        </pc:picChg>
      </pc:sldChg>
      <pc:sldChg chg="addSp delSp modSp add mod ord modClrScheme chgLayout">
        <pc:chgData name="alba ramos" userId="c3c4b6b8633f7623" providerId="LiveId" clId="{C90CEC35-3B53-453C-8C03-03F39FAA613F}" dt="2023-09-19T13:54:12.682" v="12758" actId="207"/>
        <pc:sldMkLst>
          <pc:docMk/>
          <pc:sldMk cId="2146376927" sldId="292"/>
        </pc:sldMkLst>
        <pc:spChg chg="add mod">
          <ac:chgData name="alba ramos" userId="c3c4b6b8633f7623" providerId="LiveId" clId="{C90CEC35-3B53-453C-8C03-03F39FAA613F}" dt="2023-09-19T02:33:48.353" v="11714" actId="1076"/>
          <ac:spMkLst>
            <pc:docMk/>
            <pc:sldMk cId="2146376927" sldId="292"/>
            <ac:spMk id="5" creationId="{E64A19B5-794E-5784-B237-8CE2517B8D63}"/>
          </ac:spMkLst>
        </pc:spChg>
        <pc:spChg chg="add del mod ord">
          <ac:chgData name="alba ramos" userId="c3c4b6b8633f7623" providerId="LiveId" clId="{C90CEC35-3B53-453C-8C03-03F39FAA613F}" dt="2023-09-19T02:31:01.812" v="11411" actId="478"/>
          <ac:spMkLst>
            <pc:docMk/>
            <pc:sldMk cId="2146376927" sldId="292"/>
            <ac:spMk id="6" creationId="{B8AD3F6D-9A09-7300-9808-65B6C5C6ACE5}"/>
          </ac:spMkLst>
        </pc:spChg>
        <pc:spChg chg="add mod ord">
          <ac:chgData name="alba ramos" userId="c3c4b6b8633f7623" providerId="LiveId" clId="{C90CEC35-3B53-453C-8C03-03F39FAA613F}" dt="2023-09-19T13:54:12.682" v="12758" actId="207"/>
          <ac:spMkLst>
            <pc:docMk/>
            <pc:sldMk cId="2146376927" sldId="292"/>
            <ac:spMk id="7" creationId="{80864F2B-0802-7378-4592-511912E7A97F}"/>
          </ac:spMkLst>
        </pc:spChg>
        <pc:cxnChg chg="add del mod">
          <ac:chgData name="alba ramos" userId="c3c4b6b8633f7623" providerId="LiveId" clId="{C90CEC35-3B53-453C-8C03-03F39FAA613F}" dt="2023-09-19T02:33:17.952" v="11681" actId="478"/>
          <ac:cxnSpMkLst>
            <pc:docMk/>
            <pc:sldMk cId="2146376927" sldId="292"/>
            <ac:cxnSpMk id="4" creationId="{87887F07-78C5-AE58-0309-CC422E57A20E}"/>
          </ac:cxnSpMkLst>
        </pc:cxnChg>
      </pc:sldChg>
      <pc:sldChg chg="addSp modSp add mod ord">
        <pc:chgData name="alba ramos" userId="c3c4b6b8633f7623" providerId="LiveId" clId="{C90CEC35-3B53-453C-8C03-03F39FAA613F}" dt="2023-09-19T02:39:57.944" v="11734" actId="1076"/>
        <pc:sldMkLst>
          <pc:docMk/>
          <pc:sldMk cId="595415509" sldId="293"/>
        </pc:sldMkLst>
        <pc:spChg chg="add mod">
          <ac:chgData name="alba ramos" userId="c3c4b6b8633f7623" providerId="LiveId" clId="{C90CEC35-3B53-453C-8C03-03F39FAA613F}" dt="2023-09-19T02:39:54.145" v="11733" actId="1076"/>
          <ac:spMkLst>
            <pc:docMk/>
            <pc:sldMk cId="595415509" sldId="293"/>
            <ac:spMk id="5" creationId="{7D7FEEC3-DAAC-2263-738F-A3C67E99D2CF}"/>
          </ac:spMkLst>
        </pc:spChg>
        <pc:picChg chg="add mod">
          <ac:chgData name="alba ramos" userId="c3c4b6b8633f7623" providerId="LiveId" clId="{C90CEC35-3B53-453C-8C03-03F39FAA613F}" dt="2023-09-19T02:39:57.944" v="11734" actId="1076"/>
          <ac:picMkLst>
            <pc:docMk/>
            <pc:sldMk cId="595415509" sldId="293"/>
            <ac:picMk id="4" creationId="{E9A1D55A-2B02-D4D5-FDB6-782F30C280B5}"/>
          </ac:picMkLst>
        </pc:picChg>
      </pc:sldChg>
      <pc:sldChg chg="addSp modSp add mod">
        <pc:chgData name="alba ramos" userId="c3c4b6b8633f7623" providerId="LiveId" clId="{C90CEC35-3B53-453C-8C03-03F39FAA613F}" dt="2023-09-19T02:41:51.985" v="11741" actId="1076"/>
        <pc:sldMkLst>
          <pc:docMk/>
          <pc:sldMk cId="442739571" sldId="294"/>
        </pc:sldMkLst>
        <pc:spChg chg="add mod">
          <ac:chgData name="alba ramos" userId="c3c4b6b8633f7623" providerId="LiveId" clId="{C90CEC35-3B53-453C-8C03-03F39FAA613F}" dt="2023-09-19T02:41:51.985" v="11741" actId="1076"/>
          <ac:spMkLst>
            <pc:docMk/>
            <pc:sldMk cId="442739571" sldId="294"/>
            <ac:spMk id="4" creationId="{D7EB46C1-C492-4336-7983-A06982D11540}"/>
          </ac:spMkLst>
        </pc:spChg>
        <pc:spChg chg="add mod">
          <ac:chgData name="alba ramos" userId="c3c4b6b8633f7623" providerId="LiveId" clId="{C90CEC35-3B53-453C-8C03-03F39FAA613F}" dt="2023-09-19T02:41:26.625" v="11737" actId="207"/>
          <ac:spMkLst>
            <pc:docMk/>
            <pc:sldMk cId="442739571" sldId="294"/>
            <ac:spMk id="5" creationId="{F66509A8-B439-D958-E052-6C246028A462}"/>
          </ac:spMkLst>
        </pc:spChg>
        <pc:spChg chg="add mod">
          <ac:chgData name="alba ramos" userId="c3c4b6b8633f7623" providerId="LiveId" clId="{C90CEC35-3B53-453C-8C03-03F39FAA613F}" dt="2023-09-19T02:41:38.026" v="11739" actId="3626"/>
          <ac:spMkLst>
            <pc:docMk/>
            <pc:sldMk cId="442739571" sldId="294"/>
            <ac:spMk id="6" creationId="{C7899116-B7EC-A635-DA07-A8177E4DE9C3}"/>
          </ac:spMkLst>
        </pc:spChg>
        <pc:picChg chg="add mod">
          <ac:chgData name="alba ramos" userId="c3c4b6b8633f7623" providerId="LiveId" clId="{C90CEC35-3B53-453C-8C03-03F39FAA613F}" dt="2023-09-19T02:41:48.328" v="11740" actId="14100"/>
          <ac:picMkLst>
            <pc:docMk/>
            <pc:sldMk cId="442739571" sldId="294"/>
            <ac:picMk id="2" creationId="{9B3B77FA-9F11-B903-A4E0-3B48A552B908}"/>
          </ac:picMkLst>
        </pc:picChg>
      </pc:sldChg>
      <pc:sldChg chg="addSp modSp add mod ord">
        <pc:chgData name="alba ramos" userId="c3c4b6b8633f7623" providerId="LiveId" clId="{C90CEC35-3B53-453C-8C03-03F39FAA613F}" dt="2023-09-19T13:53:43.414" v="12757" actId="1035"/>
        <pc:sldMkLst>
          <pc:docMk/>
          <pc:sldMk cId="1537098735" sldId="295"/>
        </pc:sldMkLst>
        <pc:spChg chg="add mod">
          <ac:chgData name="alba ramos" userId="c3c4b6b8633f7623" providerId="LiveId" clId="{C90CEC35-3B53-453C-8C03-03F39FAA613F}" dt="2023-09-19T13:53:34.787" v="12741" actId="1035"/>
          <ac:spMkLst>
            <pc:docMk/>
            <pc:sldMk cId="1537098735" sldId="295"/>
            <ac:spMk id="4" creationId="{46C4C0BA-4B7A-AA23-72AA-BD8C7E7E0F8A}"/>
          </ac:spMkLst>
        </pc:spChg>
        <pc:spChg chg="add mod">
          <ac:chgData name="alba ramos" userId="c3c4b6b8633f7623" providerId="LiveId" clId="{C90CEC35-3B53-453C-8C03-03F39FAA613F}" dt="2023-09-19T13:53:43.414" v="12757" actId="1035"/>
          <ac:spMkLst>
            <pc:docMk/>
            <pc:sldMk cId="1537098735" sldId="295"/>
            <ac:spMk id="5" creationId="{05FF93EC-34A4-6F2A-04A3-A9CC34717979}"/>
          </ac:spMkLst>
        </pc:spChg>
      </pc:sldChg>
      <pc:sldChg chg="addSp modSp add mod ord modClrScheme chgLayout">
        <pc:chgData name="alba ramos" userId="c3c4b6b8633f7623" providerId="LiveId" clId="{C90CEC35-3B53-453C-8C03-03F39FAA613F}" dt="2023-09-22T17:50:24.508" v="12954" actId="255"/>
        <pc:sldMkLst>
          <pc:docMk/>
          <pc:sldMk cId="3037106181" sldId="296"/>
        </pc:sldMkLst>
        <pc:spChg chg="add mod ord">
          <ac:chgData name="alba ramos" userId="c3c4b6b8633f7623" providerId="LiveId" clId="{C90CEC35-3B53-453C-8C03-03F39FAA613F}" dt="2023-09-22T17:50:18.090" v="12953" actId="1035"/>
          <ac:spMkLst>
            <pc:docMk/>
            <pc:sldMk cId="3037106181" sldId="296"/>
            <ac:spMk id="2" creationId="{2CB2E9CB-789F-6B06-956F-7FB5BF0C243C}"/>
          </ac:spMkLst>
        </pc:spChg>
        <pc:spChg chg="add mod ord">
          <ac:chgData name="alba ramos" userId="c3c4b6b8633f7623" providerId="LiveId" clId="{C90CEC35-3B53-453C-8C03-03F39FAA613F}" dt="2023-09-22T17:50:24.508" v="12954" actId="255"/>
          <ac:spMkLst>
            <pc:docMk/>
            <pc:sldMk cId="3037106181" sldId="296"/>
            <ac:spMk id="4" creationId="{C7B53695-8055-59FF-43FE-53169D30ED92}"/>
          </ac:spMkLst>
        </pc:spChg>
      </pc:sldChg>
      <pc:sldChg chg="addSp delSp modSp add mod ord modClrScheme chgLayout">
        <pc:chgData name="alba ramos" userId="c3c4b6b8633f7623" providerId="LiveId" clId="{C90CEC35-3B53-453C-8C03-03F39FAA613F}" dt="2023-09-19T12:54:16.126" v="12520" actId="20577"/>
        <pc:sldMkLst>
          <pc:docMk/>
          <pc:sldMk cId="1178717137" sldId="297"/>
        </pc:sldMkLst>
        <pc:spChg chg="add mod">
          <ac:chgData name="alba ramos" userId="c3c4b6b8633f7623" providerId="LiveId" clId="{C90CEC35-3B53-453C-8C03-03F39FAA613F}" dt="2023-09-19T12:52:57.042" v="12491" actId="20577"/>
          <ac:spMkLst>
            <pc:docMk/>
            <pc:sldMk cId="1178717137" sldId="297"/>
            <ac:spMk id="5" creationId="{C265372B-8D1B-6976-817D-DA0C98CE21BA}"/>
          </ac:spMkLst>
        </pc:spChg>
        <pc:spChg chg="add del mod ord">
          <ac:chgData name="alba ramos" userId="c3c4b6b8633f7623" providerId="LiveId" clId="{C90CEC35-3B53-453C-8C03-03F39FAA613F}" dt="2023-09-19T12:41:52.878" v="11816" actId="478"/>
          <ac:spMkLst>
            <pc:docMk/>
            <pc:sldMk cId="1178717137" sldId="297"/>
            <ac:spMk id="6" creationId="{BA8C05F6-D57A-D415-86CE-BD0BC98302C2}"/>
          </ac:spMkLst>
        </pc:spChg>
        <pc:spChg chg="add mod ord">
          <ac:chgData name="alba ramos" userId="c3c4b6b8633f7623" providerId="LiveId" clId="{C90CEC35-3B53-453C-8C03-03F39FAA613F}" dt="2023-09-19T12:54:16.126" v="12520" actId="20577"/>
          <ac:spMkLst>
            <pc:docMk/>
            <pc:sldMk cId="1178717137" sldId="297"/>
            <ac:spMk id="7" creationId="{CFCB95CD-974D-8CA1-3D89-2358E0E66613}"/>
          </ac:spMkLst>
        </pc:spChg>
        <pc:picChg chg="add mod">
          <ac:chgData name="alba ramos" userId="c3c4b6b8633f7623" providerId="LiveId" clId="{C90CEC35-3B53-453C-8C03-03F39FAA613F}" dt="2023-09-19T12:41:45.039" v="11814" actId="1076"/>
          <ac:picMkLst>
            <pc:docMk/>
            <pc:sldMk cId="1178717137" sldId="297"/>
            <ac:picMk id="4" creationId="{A38EE434-8F0B-2A31-234E-98B004C56C19}"/>
          </ac:picMkLst>
        </pc:picChg>
      </pc:sldChg>
      <pc:sldChg chg="add">
        <pc:chgData name="alba ramos" userId="c3c4b6b8633f7623" providerId="LiveId" clId="{C90CEC35-3B53-453C-8C03-03F39FAA613F}" dt="2023-09-14T13:38:48.077" v="596" actId="2890"/>
        <pc:sldMkLst>
          <pc:docMk/>
          <pc:sldMk cId="3650891687" sldId="298"/>
        </pc:sldMkLst>
      </pc:sldChg>
      <pc:sldChg chg="add">
        <pc:chgData name="alba ramos" userId="c3c4b6b8633f7623" providerId="LiveId" clId="{C90CEC35-3B53-453C-8C03-03F39FAA613F}" dt="2023-09-14T13:38:48.337" v="597" actId="2890"/>
        <pc:sldMkLst>
          <pc:docMk/>
          <pc:sldMk cId="3227248942" sldId="299"/>
        </pc:sldMkLst>
      </pc:sldChg>
      <pc:sldChg chg="add">
        <pc:chgData name="alba ramos" userId="c3c4b6b8633f7623" providerId="LiveId" clId="{C90CEC35-3B53-453C-8C03-03F39FAA613F}" dt="2023-09-14T13:38:48.669" v="598" actId="2890"/>
        <pc:sldMkLst>
          <pc:docMk/>
          <pc:sldMk cId="4191293203" sldId="300"/>
        </pc:sldMkLst>
      </pc:sldChg>
      <pc:sldChg chg="add">
        <pc:chgData name="alba ramos" userId="c3c4b6b8633f7623" providerId="LiveId" clId="{C90CEC35-3B53-453C-8C03-03F39FAA613F}" dt="2023-09-14T13:38:48.941" v="599" actId="2890"/>
        <pc:sldMkLst>
          <pc:docMk/>
          <pc:sldMk cId="4139103280" sldId="301"/>
        </pc:sldMkLst>
      </pc:sldChg>
      <pc:sldChg chg="add mod modShow">
        <pc:chgData name="alba ramos" userId="c3c4b6b8633f7623" providerId="LiveId" clId="{C90CEC35-3B53-453C-8C03-03F39FAA613F}" dt="2023-09-17T12:43:25.164" v="975" actId="729"/>
        <pc:sldMkLst>
          <pc:docMk/>
          <pc:sldMk cId="3759907345" sldId="302"/>
        </pc:sldMkLst>
      </pc:sldChg>
      <pc:sldChg chg="modSp add mod ord">
        <pc:chgData name="alba ramos" userId="c3c4b6b8633f7623" providerId="LiveId" clId="{C90CEC35-3B53-453C-8C03-03F39FAA613F}" dt="2023-09-19T02:37:20.676" v="11729" actId="20577"/>
        <pc:sldMkLst>
          <pc:docMk/>
          <pc:sldMk cId="1085430033" sldId="303"/>
        </pc:sldMkLst>
        <pc:spChg chg="mod">
          <ac:chgData name="alba ramos" userId="c3c4b6b8633f7623" providerId="LiveId" clId="{C90CEC35-3B53-453C-8C03-03F39FAA613F}" dt="2023-09-19T02:37:20.676" v="11729" actId="20577"/>
          <ac:spMkLst>
            <pc:docMk/>
            <pc:sldMk cId="1085430033" sldId="303"/>
            <ac:spMk id="3" creationId="{AFCE09D3-D497-3226-FFB4-AA32FF1AF4DC}"/>
          </ac:spMkLst>
        </pc:spChg>
      </pc:sldChg>
      <pc:sldChg chg="modSp add mod ord">
        <pc:chgData name="alba ramos" userId="c3c4b6b8633f7623" providerId="LiveId" clId="{C90CEC35-3B53-453C-8C03-03F39FAA613F}" dt="2023-09-17T23:10:38.316" v="5120" actId="12"/>
        <pc:sldMkLst>
          <pc:docMk/>
          <pc:sldMk cId="1418451103" sldId="304"/>
        </pc:sldMkLst>
        <pc:spChg chg="mod">
          <ac:chgData name="alba ramos" userId="c3c4b6b8633f7623" providerId="LiveId" clId="{C90CEC35-3B53-453C-8C03-03F39FAA613F}" dt="2023-09-17T23:10:38.316" v="5120" actId="12"/>
          <ac:spMkLst>
            <pc:docMk/>
            <pc:sldMk cId="1418451103" sldId="304"/>
            <ac:spMk id="3" creationId="{AFCE09D3-D497-3226-FFB4-AA32FF1AF4DC}"/>
          </ac:spMkLst>
        </pc:spChg>
      </pc:sldChg>
      <pc:sldChg chg="modSp add mod">
        <pc:chgData name="alba ramos" userId="c3c4b6b8633f7623" providerId="LiveId" clId="{C90CEC35-3B53-453C-8C03-03F39FAA613F}" dt="2023-09-19T13:08:43.626" v="12543" actId="1076"/>
        <pc:sldMkLst>
          <pc:docMk/>
          <pc:sldMk cId="399611565" sldId="305"/>
        </pc:sldMkLst>
        <pc:spChg chg="mod">
          <ac:chgData name="alba ramos" userId="c3c4b6b8633f7623" providerId="LiveId" clId="{C90CEC35-3B53-453C-8C03-03F39FAA613F}" dt="2023-09-19T13:08:43.626" v="12543" actId="1076"/>
          <ac:spMkLst>
            <pc:docMk/>
            <pc:sldMk cId="399611565" sldId="305"/>
            <ac:spMk id="7" creationId="{BA6716F3-5298-B93C-C071-84DF3F343639}"/>
          </ac:spMkLst>
        </pc:spChg>
      </pc:sldChg>
      <pc:sldChg chg="addSp delSp modSp add mod">
        <pc:chgData name="alba ramos" userId="c3c4b6b8633f7623" providerId="LiveId" clId="{C90CEC35-3B53-453C-8C03-03F39FAA613F}" dt="2023-09-19T00:55:39.634" v="6568" actId="1037"/>
        <pc:sldMkLst>
          <pc:docMk/>
          <pc:sldMk cId="4244224734" sldId="306"/>
        </pc:sldMkLst>
        <pc:spChg chg="mod">
          <ac:chgData name="alba ramos" userId="c3c4b6b8633f7623" providerId="LiveId" clId="{C90CEC35-3B53-453C-8C03-03F39FAA613F}" dt="2023-09-19T00:50:51.897" v="6497" actId="5793"/>
          <ac:spMkLst>
            <pc:docMk/>
            <pc:sldMk cId="4244224734" sldId="306"/>
            <ac:spMk id="3" creationId="{51CA173E-2C8E-A085-4D31-B57BD7FE6148}"/>
          </ac:spMkLst>
        </pc:spChg>
        <pc:graphicFrameChg chg="add mod modGraphic">
          <ac:chgData name="alba ramos" userId="c3c4b6b8633f7623" providerId="LiveId" clId="{C90CEC35-3B53-453C-8C03-03F39FAA613F}" dt="2023-09-19T00:53:59.882" v="6536"/>
          <ac:graphicFrameMkLst>
            <pc:docMk/>
            <pc:sldMk cId="4244224734" sldId="306"/>
            <ac:graphicFrameMk id="10" creationId="{F9DD296C-9AAD-91B0-3F53-A2B620B3D302}"/>
          </ac:graphicFrameMkLst>
        </pc:graphicFrameChg>
        <pc:picChg chg="add del mod">
          <ac:chgData name="alba ramos" userId="c3c4b6b8633f7623" providerId="LiveId" clId="{C90CEC35-3B53-453C-8C03-03F39FAA613F}" dt="2023-09-19T00:42:30.654" v="6214" actId="478"/>
          <ac:picMkLst>
            <pc:docMk/>
            <pc:sldMk cId="4244224734" sldId="306"/>
            <ac:picMk id="6" creationId="{0E019E65-F0F9-4C15-B17D-2BCCF5AABC8B}"/>
          </ac:picMkLst>
        </pc:picChg>
        <pc:picChg chg="add mod">
          <ac:chgData name="alba ramos" userId="c3c4b6b8633f7623" providerId="LiveId" clId="{C90CEC35-3B53-453C-8C03-03F39FAA613F}" dt="2023-09-19T00:55:36.624" v="6561" actId="1037"/>
          <ac:picMkLst>
            <pc:docMk/>
            <pc:sldMk cId="4244224734" sldId="306"/>
            <ac:picMk id="7" creationId="{0172165B-8215-91E9-8770-CDA1A9135155}"/>
          </ac:picMkLst>
        </pc:picChg>
        <pc:picChg chg="add mod">
          <ac:chgData name="alba ramos" userId="c3c4b6b8633f7623" providerId="LiveId" clId="{C90CEC35-3B53-453C-8C03-03F39FAA613F}" dt="2023-09-19T00:55:36.624" v="6561" actId="1037"/>
          <ac:picMkLst>
            <pc:docMk/>
            <pc:sldMk cId="4244224734" sldId="306"/>
            <ac:picMk id="9" creationId="{C90EE758-87A6-ADDD-3E10-20052AC5072C}"/>
          </ac:picMkLst>
        </pc:picChg>
        <pc:picChg chg="add mod">
          <ac:chgData name="alba ramos" userId="c3c4b6b8633f7623" providerId="LiveId" clId="{C90CEC35-3B53-453C-8C03-03F39FAA613F}" dt="2023-09-19T00:55:39.634" v="6568" actId="1037"/>
          <ac:picMkLst>
            <pc:docMk/>
            <pc:sldMk cId="4244224734" sldId="306"/>
            <ac:picMk id="12" creationId="{DA6C2321-4D95-900A-666D-11CA5D3D175A}"/>
          </ac:picMkLst>
        </pc:picChg>
      </pc:sldChg>
      <pc:sldChg chg="modSp add mod">
        <pc:chgData name="alba ramos" userId="c3c4b6b8633f7623" providerId="LiveId" clId="{C90CEC35-3B53-453C-8C03-03F39FAA613F}" dt="2023-09-19T13:24:02.482" v="12568" actId="20577"/>
        <pc:sldMkLst>
          <pc:docMk/>
          <pc:sldMk cId="2121960090" sldId="307"/>
        </pc:sldMkLst>
        <pc:spChg chg="mod">
          <ac:chgData name="alba ramos" userId="c3c4b6b8633f7623" providerId="LiveId" clId="{C90CEC35-3B53-453C-8C03-03F39FAA613F}" dt="2023-09-19T13:24:02.482" v="12568" actId="20577"/>
          <ac:spMkLst>
            <pc:docMk/>
            <pc:sldMk cId="2121960090" sldId="307"/>
            <ac:spMk id="3" creationId="{51CA173E-2C8E-A085-4D31-B57BD7FE6148}"/>
          </ac:spMkLst>
        </pc:spChg>
      </pc:sldChg>
      <pc:sldChg chg="addSp modSp new del mod modShow">
        <pc:chgData name="alba ramos" userId="c3c4b6b8633f7623" providerId="LiveId" clId="{C90CEC35-3B53-453C-8C03-03F39FAA613F}" dt="2023-09-19T02:37:35.948" v="11730" actId="47"/>
        <pc:sldMkLst>
          <pc:docMk/>
          <pc:sldMk cId="2986010995" sldId="308"/>
        </pc:sldMkLst>
        <pc:spChg chg="add mod">
          <ac:chgData name="alba ramos" userId="c3c4b6b8633f7623" providerId="LiveId" clId="{C90CEC35-3B53-453C-8C03-03F39FAA613F}" dt="2023-09-17T23:50:29.623" v="6157" actId="1035"/>
          <ac:spMkLst>
            <pc:docMk/>
            <pc:sldMk cId="2986010995" sldId="308"/>
            <ac:spMk id="4" creationId="{E0BA750E-9221-5A5F-D5CA-EBEF4078C007}"/>
          </ac:spMkLst>
        </pc:spChg>
        <pc:spChg chg="add mod">
          <ac:chgData name="alba ramos" userId="c3c4b6b8633f7623" providerId="LiveId" clId="{C90CEC35-3B53-453C-8C03-03F39FAA613F}" dt="2023-09-17T23:50:57.353" v="6160" actId="14100"/>
          <ac:spMkLst>
            <pc:docMk/>
            <pc:sldMk cId="2986010995" sldId="308"/>
            <ac:spMk id="5" creationId="{DC09CCA4-DC55-D78C-7177-DDEA108CB0ED}"/>
          </ac:spMkLst>
        </pc:spChg>
        <pc:picChg chg="add mod">
          <ac:chgData name="alba ramos" userId="c3c4b6b8633f7623" providerId="LiveId" clId="{C90CEC35-3B53-453C-8C03-03F39FAA613F}" dt="2023-09-17T23:50:00.631" v="6135" actId="1076"/>
          <ac:picMkLst>
            <pc:docMk/>
            <pc:sldMk cId="2986010995" sldId="308"/>
            <ac:picMk id="3" creationId="{3484C03E-88E6-B816-B3F8-E5D787DD677A}"/>
          </ac:picMkLst>
        </pc:picChg>
        <pc:picChg chg="add mod">
          <ac:chgData name="alba ramos" userId="c3c4b6b8633f7623" providerId="LiveId" clId="{C90CEC35-3B53-453C-8C03-03F39FAA613F}" dt="2023-09-17T23:51:22.256" v="6165" actId="14100"/>
          <ac:picMkLst>
            <pc:docMk/>
            <pc:sldMk cId="2986010995" sldId="308"/>
            <ac:picMk id="7" creationId="{DC56145C-4A45-7AEC-AFBC-F8DD00C95921}"/>
          </ac:picMkLst>
        </pc:picChg>
        <pc:picChg chg="add mod">
          <ac:chgData name="alba ramos" userId="c3c4b6b8633f7623" providerId="LiveId" clId="{C90CEC35-3B53-453C-8C03-03F39FAA613F}" dt="2023-09-17T23:50:45.443" v="6158"/>
          <ac:picMkLst>
            <pc:docMk/>
            <pc:sldMk cId="2986010995" sldId="308"/>
            <ac:picMk id="8" creationId="{D778AA6D-A3C1-79D1-9426-6CDE570F0FFB}"/>
          </ac:picMkLst>
        </pc:picChg>
      </pc:sldChg>
      <pc:sldChg chg="addSp modSp add mod">
        <pc:chgData name="alba ramos" userId="c3c4b6b8633f7623" providerId="LiveId" clId="{C90CEC35-3B53-453C-8C03-03F39FAA613F}" dt="2023-09-19T13:21:13.194" v="12546" actId="20577"/>
        <pc:sldMkLst>
          <pc:docMk/>
          <pc:sldMk cId="1798771855" sldId="309"/>
        </pc:sldMkLst>
        <pc:spChg chg="mod">
          <ac:chgData name="alba ramos" userId="c3c4b6b8633f7623" providerId="LiveId" clId="{C90CEC35-3B53-453C-8C03-03F39FAA613F}" dt="2023-09-19T01:03:08.368" v="6583" actId="21"/>
          <ac:spMkLst>
            <pc:docMk/>
            <pc:sldMk cId="1798771855" sldId="309"/>
            <ac:spMk id="3" creationId="{51CA173E-2C8E-A085-4D31-B57BD7FE6148}"/>
          </ac:spMkLst>
        </pc:spChg>
        <pc:spChg chg="add mod">
          <ac:chgData name="alba ramos" userId="c3c4b6b8633f7623" providerId="LiveId" clId="{C90CEC35-3B53-453C-8C03-03F39FAA613F}" dt="2023-09-19T01:04:59.219" v="6657" actId="1037"/>
          <ac:spMkLst>
            <pc:docMk/>
            <pc:sldMk cId="1798771855" sldId="309"/>
            <ac:spMk id="9" creationId="{5891094F-FF67-1A5F-E3AB-CB57D9D38492}"/>
          </ac:spMkLst>
        </pc:spChg>
        <pc:spChg chg="add mod">
          <ac:chgData name="alba ramos" userId="c3c4b6b8633f7623" providerId="LiveId" clId="{C90CEC35-3B53-453C-8C03-03F39FAA613F}" dt="2023-09-19T13:21:13.194" v="12546" actId="20577"/>
          <ac:spMkLst>
            <pc:docMk/>
            <pc:sldMk cId="1798771855" sldId="309"/>
            <ac:spMk id="10" creationId="{866D07E3-64E8-D990-7202-5BBE2010B5FD}"/>
          </ac:spMkLst>
        </pc:spChg>
        <pc:picChg chg="add mod">
          <ac:chgData name="alba ramos" userId="c3c4b6b8633f7623" providerId="LiveId" clId="{C90CEC35-3B53-453C-8C03-03F39FAA613F}" dt="2023-09-19T01:04:37.148" v="6607" actId="1076"/>
          <ac:picMkLst>
            <pc:docMk/>
            <pc:sldMk cId="1798771855" sldId="309"/>
            <ac:picMk id="6" creationId="{F46BACF5-C302-3EC1-5905-C55AE6FF6778}"/>
          </ac:picMkLst>
        </pc:picChg>
        <pc:picChg chg="add mod">
          <ac:chgData name="alba ramos" userId="c3c4b6b8633f7623" providerId="LiveId" clId="{C90CEC35-3B53-453C-8C03-03F39FAA613F}" dt="2023-09-19T01:07:28.459" v="6875" actId="14100"/>
          <ac:picMkLst>
            <pc:docMk/>
            <pc:sldMk cId="1798771855" sldId="309"/>
            <ac:picMk id="8" creationId="{9BA190B3-1CE1-B25F-76B4-2C51F9AE0009}"/>
          </ac:picMkLst>
        </pc:picChg>
      </pc:sldChg>
      <pc:sldChg chg="modSp add mod">
        <pc:chgData name="alba ramos" userId="c3c4b6b8633f7623" providerId="LiveId" clId="{C90CEC35-3B53-453C-8C03-03F39FAA613F}" dt="2023-09-19T01:10:06.659" v="7093" actId="20577"/>
        <pc:sldMkLst>
          <pc:docMk/>
          <pc:sldMk cId="2302636213" sldId="310"/>
        </pc:sldMkLst>
        <pc:spChg chg="mod">
          <ac:chgData name="alba ramos" userId="c3c4b6b8633f7623" providerId="LiveId" clId="{C90CEC35-3B53-453C-8C03-03F39FAA613F}" dt="2023-09-19T01:10:06.659" v="7093" actId="20577"/>
          <ac:spMkLst>
            <pc:docMk/>
            <pc:sldMk cId="2302636213" sldId="310"/>
            <ac:spMk id="3" creationId="{51CA173E-2C8E-A085-4D31-B57BD7FE6148}"/>
          </ac:spMkLst>
        </pc:spChg>
      </pc:sldChg>
      <pc:sldChg chg="delSp modSp add mod">
        <pc:chgData name="alba ramos" userId="c3c4b6b8633f7623" providerId="LiveId" clId="{C90CEC35-3B53-453C-8C03-03F39FAA613F}" dt="2023-09-19T13:28:34.368" v="12572" actId="20577"/>
        <pc:sldMkLst>
          <pc:docMk/>
          <pc:sldMk cId="126322371" sldId="311"/>
        </pc:sldMkLst>
        <pc:spChg chg="mod">
          <ac:chgData name="alba ramos" userId="c3c4b6b8633f7623" providerId="LiveId" clId="{C90CEC35-3B53-453C-8C03-03F39FAA613F}" dt="2023-09-19T13:28:34.368" v="12572" actId="20577"/>
          <ac:spMkLst>
            <pc:docMk/>
            <pc:sldMk cId="126322371" sldId="311"/>
            <ac:spMk id="6" creationId="{5286FBC4-FF60-4331-09B6-093E96581292}"/>
          </ac:spMkLst>
        </pc:spChg>
        <pc:spChg chg="del mod">
          <ac:chgData name="alba ramos" userId="c3c4b6b8633f7623" providerId="LiveId" clId="{C90CEC35-3B53-453C-8C03-03F39FAA613F}" dt="2023-09-19T01:35:28.190" v="8489" actId="478"/>
          <ac:spMkLst>
            <pc:docMk/>
            <pc:sldMk cId="126322371" sldId="311"/>
            <ac:spMk id="10" creationId="{EC75291D-B7ED-E89B-E5AC-AEB04FD0CC5E}"/>
          </ac:spMkLst>
        </pc:spChg>
      </pc:sldChg>
      <pc:sldChg chg="addSp delSp modSp add mod">
        <pc:chgData name="alba ramos" userId="c3c4b6b8633f7623" providerId="LiveId" clId="{C90CEC35-3B53-453C-8C03-03F39FAA613F}" dt="2023-09-19T01:58:59.177" v="10219" actId="20577"/>
        <pc:sldMkLst>
          <pc:docMk/>
          <pc:sldMk cId="1205262869" sldId="312"/>
        </pc:sldMkLst>
        <pc:spChg chg="add mod">
          <ac:chgData name="alba ramos" userId="c3c4b6b8633f7623" providerId="LiveId" clId="{C90CEC35-3B53-453C-8C03-03F39FAA613F}" dt="2023-09-19T01:58:59.177" v="10219" actId="20577"/>
          <ac:spMkLst>
            <pc:docMk/>
            <pc:sldMk cId="1205262869" sldId="312"/>
            <ac:spMk id="6" creationId="{610EB4F6-591A-8DBC-CC72-769A4E7EDF53}"/>
          </ac:spMkLst>
        </pc:spChg>
        <pc:picChg chg="del">
          <ac:chgData name="alba ramos" userId="c3c4b6b8633f7623" providerId="LiveId" clId="{C90CEC35-3B53-453C-8C03-03F39FAA613F}" dt="2023-09-19T01:47:26.223" v="9064" actId="478"/>
          <ac:picMkLst>
            <pc:docMk/>
            <pc:sldMk cId="1205262869" sldId="312"/>
            <ac:picMk id="5" creationId="{F716018B-79E9-2A82-20D3-D05CEF5AFB1E}"/>
          </ac:picMkLst>
        </pc:picChg>
      </pc:sldChg>
      <pc:sldChg chg="addSp delSp modSp add mod">
        <pc:chgData name="alba ramos" userId="c3c4b6b8633f7623" providerId="LiveId" clId="{C90CEC35-3B53-453C-8C03-03F39FAA613F}" dt="2023-09-19T13:36:59.381" v="12573" actId="20577"/>
        <pc:sldMkLst>
          <pc:docMk/>
          <pc:sldMk cId="165378924" sldId="313"/>
        </pc:sldMkLst>
        <pc:spChg chg="add mod">
          <ac:chgData name="alba ramos" userId="c3c4b6b8633f7623" providerId="LiveId" clId="{C90CEC35-3B53-453C-8C03-03F39FAA613F}" dt="2023-09-19T13:36:59.381" v="12573" actId="20577"/>
          <ac:spMkLst>
            <pc:docMk/>
            <pc:sldMk cId="165378924" sldId="313"/>
            <ac:spMk id="6" creationId="{197F0E7A-AE3C-DFB0-4770-2A0A9FEE25A6}"/>
          </ac:spMkLst>
        </pc:spChg>
        <pc:spChg chg="add del mod">
          <ac:chgData name="alba ramos" userId="c3c4b6b8633f7623" providerId="LiveId" clId="{C90CEC35-3B53-453C-8C03-03F39FAA613F}" dt="2023-09-19T01:57:52.874" v="10182" actId="478"/>
          <ac:spMkLst>
            <pc:docMk/>
            <pc:sldMk cId="165378924" sldId="313"/>
            <ac:spMk id="8" creationId="{761DE62A-FB47-2D86-028D-35A9C7BBB147}"/>
          </ac:spMkLst>
        </pc:spChg>
        <pc:picChg chg="del">
          <ac:chgData name="alba ramos" userId="c3c4b6b8633f7623" providerId="LiveId" clId="{C90CEC35-3B53-453C-8C03-03F39FAA613F}" dt="2023-09-19T01:54:50.674" v="9800" actId="478"/>
          <ac:picMkLst>
            <pc:docMk/>
            <pc:sldMk cId="165378924" sldId="313"/>
            <ac:picMk id="5" creationId="{F716018B-79E9-2A82-20D3-D05CEF5AFB1E}"/>
          </ac:picMkLst>
        </pc:picChg>
      </pc:sldChg>
      <pc:sldChg chg="modSp add mod">
        <pc:chgData name="alba ramos" userId="c3c4b6b8633f7623" providerId="LiveId" clId="{C90CEC35-3B53-453C-8C03-03F39FAA613F}" dt="2023-09-19T01:59:08.910" v="10220" actId="20577"/>
        <pc:sldMkLst>
          <pc:docMk/>
          <pc:sldMk cId="1330807040" sldId="314"/>
        </pc:sldMkLst>
        <pc:spChg chg="mod">
          <ac:chgData name="alba ramos" userId="c3c4b6b8633f7623" providerId="LiveId" clId="{C90CEC35-3B53-453C-8C03-03F39FAA613F}" dt="2023-09-19T01:59:08.910" v="10220" actId="20577"/>
          <ac:spMkLst>
            <pc:docMk/>
            <pc:sldMk cId="1330807040" sldId="314"/>
            <ac:spMk id="6" creationId="{610EB4F6-591A-8DBC-CC72-769A4E7EDF53}"/>
          </ac:spMkLst>
        </pc:spChg>
      </pc:sldChg>
      <pc:sldChg chg="add del">
        <pc:chgData name="alba ramos" userId="c3c4b6b8633f7623" providerId="LiveId" clId="{C90CEC35-3B53-453C-8C03-03F39FAA613F}" dt="2023-09-19T02:00:01.095" v="10221" actId="47"/>
        <pc:sldMkLst>
          <pc:docMk/>
          <pc:sldMk cId="1248241413" sldId="315"/>
        </pc:sldMkLst>
      </pc:sldChg>
      <pc:sldChg chg="addSp modSp add mod">
        <pc:chgData name="alba ramos" userId="c3c4b6b8633f7623" providerId="LiveId" clId="{C90CEC35-3B53-453C-8C03-03F39FAA613F}" dt="2023-09-19T02:08:39.563" v="10676" actId="123"/>
        <pc:sldMkLst>
          <pc:docMk/>
          <pc:sldMk cId="2269077052" sldId="315"/>
        </pc:sldMkLst>
        <pc:spChg chg="add mod">
          <ac:chgData name="alba ramos" userId="c3c4b6b8633f7623" providerId="LiveId" clId="{C90CEC35-3B53-453C-8C03-03F39FAA613F}" dt="2023-09-19T02:08:39.563" v="10676" actId="123"/>
          <ac:spMkLst>
            <pc:docMk/>
            <pc:sldMk cId="2269077052" sldId="315"/>
            <ac:spMk id="5" creationId="{BEC63FE5-C97A-87CE-69ED-F7B0C739A6A8}"/>
          </ac:spMkLst>
        </pc:spChg>
        <pc:picChg chg="add mod">
          <ac:chgData name="alba ramos" userId="c3c4b6b8633f7623" providerId="LiveId" clId="{C90CEC35-3B53-453C-8C03-03F39FAA613F}" dt="2023-09-19T02:07:47.098" v="10628"/>
          <ac:picMkLst>
            <pc:docMk/>
            <pc:sldMk cId="2269077052" sldId="315"/>
            <ac:picMk id="2" creationId="{6D060B8D-9FEA-8263-0478-71F06DCDB2C1}"/>
          </ac:picMkLst>
        </pc:picChg>
      </pc:sldChg>
      <pc:sldChg chg="modSp add del mod ord modShow">
        <pc:chgData name="alba ramos" userId="c3c4b6b8633f7623" providerId="LiveId" clId="{C90CEC35-3B53-453C-8C03-03F39FAA613F}" dt="2023-09-19T02:28:24.744" v="11356" actId="47"/>
        <pc:sldMkLst>
          <pc:docMk/>
          <pc:sldMk cId="2386782827" sldId="316"/>
        </pc:sldMkLst>
        <pc:spChg chg="mod">
          <ac:chgData name="alba ramos" userId="c3c4b6b8633f7623" providerId="LiveId" clId="{C90CEC35-3B53-453C-8C03-03F39FAA613F}" dt="2023-09-19T02:28:21.044" v="11355" actId="6549"/>
          <ac:spMkLst>
            <pc:docMk/>
            <pc:sldMk cId="2386782827" sldId="316"/>
            <ac:spMk id="4" creationId="{F6D7AF19-32EF-1FC3-F750-38844E469595}"/>
          </ac:spMkLst>
        </pc:spChg>
      </pc:sldChg>
      <pc:sldChg chg="add del mod modShow">
        <pc:chgData name="alba ramos" userId="c3c4b6b8633f7623" providerId="LiveId" clId="{C90CEC35-3B53-453C-8C03-03F39FAA613F}" dt="2023-09-19T02:28:27.227" v="11357" actId="47"/>
        <pc:sldMkLst>
          <pc:docMk/>
          <pc:sldMk cId="189344076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2B9B9-BFAE-4FEB-A33E-D8FEEEDB24FF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59C67-7050-4523-B1AE-A896E1D074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99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59C67-7050-4523-B1AE-A896E1D0743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97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74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6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90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82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9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00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23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01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6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3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21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56DB6B-2C15-47EE-A08E-B55130D5852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A3E552-F1C1-49A5-B08F-6EDCB0B7612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1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geografiavisual.com.br/infografico/crise-mundial-da-agua-poluicao-mata-18-milhao-de-pessoas-por-ano" TargetMode="External"/><Relationship Id="rId3" Type="http://schemas.openxmlformats.org/officeDocument/2006/relationships/hyperlink" Target="http://arquivos.ana.gov.br/institucional/sge/CEDOC/Catalogo/2012/CadernosDeCapacitacao1.pdf" TargetMode="External"/><Relationship Id="rId7" Type="http://schemas.openxmlformats.org/officeDocument/2006/relationships/hyperlink" Target="http://capacitacao.ana.gov.br/conhecerh/handle/ana/7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iteguandu.org.br/downloads/folder%204-4-2012%20final%20ok.pdf" TargetMode="External"/><Relationship Id="rId5" Type="http://schemas.openxmlformats.org/officeDocument/2006/relationships/hyperlink" Target="http://www3.ana.gov.br/portal/ANA/aguas-no-brasil/sistema-de-gerenciamento-de-recursos-hidricos/comites-de-bacia-hidrografica" TargetMode="External"/><Relationship Id="rId4" Type="http://schemas.openxmlformats.org/officeDocument/2006/relationships/hyperlink" Target="https://www.youtube.com/watch?v=uRzt9tv0EJU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oieau.fr/eaudoc/system/files/benchmarking_20-08-201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F2156-9BD5-58C2-596B-ABE3A19C5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7891" y="2361293"/>
            <a:ext cx="9144000" cy="1014943"/>
          </a:xfrm>
        </p:spPr>
        <p:txBody>
          <a:bodyPr>
            <a:normAutofit/>
          </a:bodyPr>
          <a:lstStyle/>
          <a:p>
            <a:pPr algn="ctr"/>
            <a:r>
              <a:rPr lang="pt-BR" sz="6000" b="1" i="0" u="none" strike="noStrike" baseline="0" dirty="0">
                <a:solidFill>
                  <a:srgbClr val="000000"/>
                </a:solidFill>
                <a:latin typeface="Arial Nova Light" panose="020B0304020202020204" pitchFamily="34" charset="0"/>
              </a:rPr>
              <a:t>Lei das Águas</a:t>
            </a:r>
            <a:endParaRPr lang="pt-BR" sz="6000" dirty="0">
              <a:latin typeface="Arial Nova Light" panose="020B03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E93637-B965-DD86-A3BD-3409660B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658" y="70196"/>
            <a:ext cx="5552687" cy="58997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BB78BF1-A3D9-B764-2536-6EA520DAC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90" y="263582"/>
            <a:ext cx="5060146" cy="590665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E80949C-7D22-B3CC-4CCF-A499462A634A}"/>
              </a:ext>
            </a:extLst>
          </p:cNvPr>
          <p:cNvSpPr txBox="1"/>
          <p:nvPr/>
        </p:nvSpPr>
        <p:spPr>
          <a:xfrm>
            <a:off x="112218" y="6151767"/>
            <a:ext cx="4792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Lima &amp; Ramos (2018)</a:t>
            </a:r>
          </a:p>
        </p:txBody>
      </p:sp>
      <p:sp>
        <p:nvSpPr>
          <p:cNvPr id="14" name="Subtítulo 5">
            <a:extLst>
              <a:ext uri="{FF2B5EF4-FFF2-40B4-BE49-F238E27FC236}">
                <a16:creationId xmlns:a16="http://schemas.microsoft.com/office/drawing/2014/main" id="{84A23A35-3B64-8E14-1541-10B84978AA7F}"/>
              </a:ext>
            </a:extLst>
          </p:cNvPr>
          <p:cNvSpPr txBox="1">
            <a:spLocks/>
          </p:cNvSpPr>
          <p:nvPr/>
        </p:nvSpPr>
        <p:spPr>
          <a:xfrm>
            <a:off x="1066800" y="4359568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/>
              <a:t>Alba Evangelista Ramos</a:t>
            </a:r>
          </a:p>
          <a:p>
            <a:pPr algn="r"/>
            <a:r>
              <a:rPr lang="pt-BR" dirty="0"/>
              <a:t>Bióloga</a:t>
            </a:r>
          </a:p>
          <a:p>
            <a:pPr algn="r"/>
            <a:r>
              <a:rPr lang="pt-BR" dirty="0"/>
              <a:t>Presidente do CBH Paranaíba-DF</a:t>
            </a:r>
          </a:p>
        </p:txBody>
      </p:sp>
    </p:spTree>
    <p:extLst>
      <p:ext uri="{BB962C8B-B14F-4D97-AF65-F5344CB8AC3E}">
        <p14:creationId xmlns:p14="http://schemas.microsoft.com/office/powerpoint/2010/main" val="322224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D7AD480-A5EE-2693-24F6-2F4D8FA06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95" y="3908777"/>
            <a:ext cx="5938983" cy="242958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7E2F0D2-99CC-0D55-B070-30C0F8AA4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87" y="0"/>
            <a:ext cx="6219825" cy="8667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40161C8-F902-2B37-AF28-AF151FE10B14}"/>
              </a:ext>
            </a:extLst>
          </p:cNvPr>
          <p:cNvSpPr txBox="1"/>
          <p:nvPr/>
        </p:nvSpPr>
        <p:spPr>
          <a:xfrm>
            <a:off x="415355" y="1551647"/>
            <a:ext cx="1108391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/>
              <a:t>A Experiência Francesa – gestão descentralizada</a:t>
            </a:r>
          </a:p>
          <a:p>
            <a:pPr marL="554038" lvl="2" indent="-285750">
              <a:buFont typeface="Arial" panose="020B0604020202020204" pitchFamily="34" charset="0"/>
              <a:buChar char="•"/>
            </a:pPr>
            <a:r>
              <a:rPr lang="pt-BR" dirty="0"/>
              <a:t>O planejamento do território deve ser feito por bacia hidrográfica </a:t>
            </a:r>
          </a:p>
          <a:p>
            <a:pPr marL="728663" lvl="2" indent="-285750">
              <a:buFont typeface="Arial" panose="020B0604020202020204" pitchFamily="34" charset="0"/>
              <a:buChar char="•"/>
            </a:pPr>
            <a:r>
              <a:rPr lang="pt-BR" dirty="0"/>
              <a:t>SDAGE (Plano Diretor da Região Hidrográfica)</a:t>
            </a:r>
          </a:p>
          <a:p>
            <a:pPr marL="728663" lvl="2" indent="-285750">
              <a:buFont typeface="Arial" panose="020B0604020202020204" pitchFamily="34" charset="0"/>
              <a:buChar char="•"/>
            </a:pPr>
            <a:r>
              <a:rPr lang="pt-BR" dirty="0"/>
              <a:t>SAGE (Plano de Gestão da Bacia)</a:t>
            </a:r>
          </a:p>
          <a:p>
            <a:pPr marL="728663" lvl="2" indent="-285750">
              <a:buFont typeface="Arial" panose="020B0604020202020204" pitchFamily="34" charset="0"/>
              <a:buChar char="•"/>
            </a:pPr>
            <a:r>
              <a:rPr lang="pt-BR" dirty="0"/>
              <a:t>Contratos de Rio – acordo técnico e financeiro entre os atores envolvidos (municípios, entidades públicas de cooperação intermunicipais, usuários, estado, agência de água)</a:t>
            </a:r>
          </a:p>
          <a:p>
            <a:pPr marL="728663" lvl="2" indent="-285750">
              <a:buFont typeface="Arial" panose="020B0604020202020204" pitchFamily="34" charset="0"/>
              <a:buChar char="•"/>
            </a:pPr>
            <a:r>
              <a:rPr lang="pt-BR" dirty="0"/>
              <a:t>Contratos Territoriais – instrumentos financeiros para reduzir as poluições difusas e problemas de escassez hídrica na escala de sub-bacia ou da área (ex. consórcio intermunicipal)</a:t>
            </a:r>
          </a:p>
          <a:p>
            <a:pPr marL="201168" lvl="1" indent="0">
              <a:buFont typeface="Calibri" pitchFamily="34" charset="0"/>
              <a:buNone/>
            </a:pP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ED4BE59-73D4-A821-15B2-F8B50056C611}"/>
              </a:ext>
            </a:extLst>
          </p:cNvPr>
          <p:cNvSpPr txBox="1">
            <a:spLocks/>
          </p:cNvSpPr>
          <p:nvPr/>
        </p:nvSpPr>
        <p:spPr>
          <a:xfrm>
            <a:off x="415355" y="86677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Construção de Marcos Legais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FCBA79F-BF11-B136-5336-2D89144C1718}"/>
              </a:ext>
            </a:extLst>
          </p:cNvPr>
          <p:cNvCxnSpPr/>
          <p:nvPr/>
        </p:nvCxnSpPr>
        <p:spPr>
          <a:xfrm>
            <a:off x="554182" y="1520594"/>
            <a:ext cx="967970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1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43B2274-BDC5-33ED-31E3-F75C0B2C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4715"/>
            <a:ext cx="10058400" cy="1450757"/>
          </a:xfrm>
        </p:spPr>
        <p:txBody>
          <a:bodyPr/>
          <a:lstStyle/>
          <a:p>
            <a:r>
              <a:rPr lang="pt-BR" dirty="0"/>
              <a:t>Construção de Marcos Legais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CE09D3-D497-3226-FFB4-AA32FF1A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68" y="2102909"/>
            <a:ext cx="11339989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2000 - Lei nº 9.984/2000 – cria a ANA, autarquia de regime especial, entidade federal de implementação da Política Nacional de Recursos Hídricos e de coordenação do Sistema Nacional de Gerenciamento de Recursos Hídricos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2020 – Lei nº 14.026/2020 – atualiza o marco legal do saneamento básico e altera a Lei nº 9.984/2000  (Cria a Agência Nacional de Águas e Saneamento Básico – ANA)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0676F0-2C66-044B-5008-CF4CEC46A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3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43B2274-BDC5-33ED-31E3-F75C0B2C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4715"/>
            <a:ext cx="10058400" cy="1450757"/>
          </a:xfrm>
        </p:spPr>
        <p:txBody>
          <a:bodyPr/>
          <a:lstStyle/>
          <a:p>
            <a:r>
              <a:rPr lang="pt-BR" dirty="0"/>
              <a:t>Construção de Marcos Legais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CE09D3-D497-3226-FFB4-AA32FF1A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845734"/>
            <a:ext cx="11644312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2023 - Lei nº 14.600/2023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600" dirty="0"/>
              <a:t>Estabelece a organização básica dos órgãos da Presidência da República;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600" dirty="0"/>
              <a:t>Art. 60 - Vincula a ANA ao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Ministério da Integração e do Desenvolvimento Regional;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Art. 61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Inc. I - O CNRH será gerido pelo Ministro do MIDR;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</a:rPr>
              <a:t>Inc. II – A Secretaria Executiva será coordenada pelo titular do órgão integrante da estrutura do MIDR responsável pela gestão dos recursos hídricos (Presidente da ANA)</a:t>
            </a:r>
            <a:endParaRPr lang="pt-BR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62 – Altera o art. 1º da Lei nº 8.001/1997 que trata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da compensação financeira pelo resultado da exploração de recursos hídricos para geração de energia elétrica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</a:rPr>
              <a:t>Art. 1º, Inc. II – 3% ao Ministério da Integração e do Desenvolvimento Regional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4º 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</a:rPr>
              <a:t>A cota destinada ao Ministério da Integração e do Desenvolvimento Regional será empregada na implementação da Política Nacional de Recursos Hídricos e do Sistema Nacional de Gerenciamento de Recursos Hídricos e na gestão da rede </a:t>
            </a:r>
            <a:r>
              <a:rPr lang="pt-B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hidrometeorológica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</a:rPr>
              <a:t> nacional.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600" dirty="0"/>
          </a:p>
          <a:p>
            <a:pPr lvl="1">
              <a:buFont typeface="Wingdings" panose="05000000000000000000" pitchFamily="2" charset="2"/>
              <a:buChar char="Ø"/>
            </a:pPr>
            <a:endParaRPr lang="pt-BR" sz="2800" dirty="0"/>
          </a:p>
          <a:p>
            <a:pPr lvl="2">
              <a:buFont typeface="Wingdings" panose="05000000000000000000" pitchFamily="2" charset="2"/>
              <a:buChar char="Ø"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201168" lvl="1" indent="0">
              <a:buNone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0676F0-2C66-044B-5008-CF4CEC46A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5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1D5AC-64FD-721C-CD17-D0322AE0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7991"/>
            <a:ext cx="11641540" cy="1450757"/>
          </a:xfrm>
        </p:spPr>
        <p:txBody>
          <a:bodyPr>
            <a:noAutofit/>
          </a:bodyPr>
          <a:lstStyle/>
          <a:p>
            <a:r>
              <a:rPr lang="pt-BR" sz="4000" b="1" dirty="0"/>
              <a:t>Fundamentos da Lei das Águas (Lei 9433/1997)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CA173E-2C8E-A085-4D31-B57BD7FE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57" y="1888264"/>
            <a:ext cx="1128909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/>
              <a:t>I. A água é um bem de domínio público (o poder público não é proprietário da água, mas o gestor, no interesse de todos)</a:t>
            </a: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O uso da água não pode ser apropriado por uma só pessoa, física ou jurídica, com exclusão absoluta dos outros usuários em potencial; </a:t>
            </a: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O uso da água não pode significar a poluição ou a agressão desse bem; </a:t>
            </a: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O uso da água não pode esgotar o próprio bem utilizado; </a:t>
            </a: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A concessão ou a autorização do uso da água deve ser motivada ou fundamentada pelo gestor público. </a:t>
            </a:r>
            <a:r>
              <a:rPr lang="pt-BR" sz="2400" dirty="0"/>
              <a:t> </a:t>
            </a:r>
          </a:p>
          <a:p>
            <a:pPr marL="0" lvl="1" indent="0">
              <a:buNone/>
            </a:pPr>
            <a:r>
              <a:rPr lang="pt-BR" sz="2400" dirty="0"/>
              <a:t>II. A água é um recurso natural limitado, dotado de valor econômico</a:t>
            </a:r>
          </a:p>
          <a:p>
            <a:pPr marL="525780" lvl="2" indent="-342900">
              <a:buFont typeface="Arial" panose="020B0604020202020204" pitchFamily="34" charset="0"/>
              <a:buChar char="•"/>
            </a:pPr>
            <a:r>
              <a:rPr lang="pt-BR" sz="2000" dirty="0"/>
              <a:t>A quantidade de água no planeta é praticamente a mesma há 2 bilhões de anos</a:t>
            </a:r>
          </a:p>
          <a:p>
            <a:pPr marL="525780" lvl="2" indent="-342900">
              <a:buFont typeface="Arial" panose="020B0604020202020204" pitchFamily="34" charset="0"/>
              <a:buChar char="•"/>
            </a:pPr>
            <a:r>
              <a:rPr lang="pt-BR" sz="2000" dirty="0"/>
              <a:t>O que está diminuindo é a quantidade de água em qualidade para o consumo</a:t>
            </a:r>
          </a:p>
          <a:p>
            <a:pPr marL="0" lvl="1" indent="0">
              <a:buNone/>
            </a:pPr>
            <a:endParaRPr lang="pt-BR" sz="2400" dirty="0"/>
          </a:p>
          <a:p>
            <a:pPr marL="0" indent="0" algn="l">
              <a:buNone/>
            </a:pPr>
            <a:endParaRPr lang="pt-BR" sz="2400" b="0" i="0" u="none" strike="noStrike" baseline="0" dirty="0">
              <a:solidFill>
                <a:srgbClr val="211E1E"/>
              </a:solidFill>
            </a:endParaRPr>
          </a:p>
          <a:p>
            <a:pPr marL="0" lvl="2" indent="0">
              <a:buNone/>
            </a:pPr>
            <a:endParaRPr lang="pt-BR" sz="2400" dirty="0"/>
          </a:p>
          <a:p>
            <a:pPr marL="648208" lvl="1" indent="-355600"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1C00FF-F88D-F407-DB01-216E1D4A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1D5AC-64FD-721C-CD17-D0322AE0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7991"/>
            <a:ext cx="11641540" cy="1450757"/>
          </a:xfrm>
        </p:spPr>
        <p:txBody>
          <a:bodyPr>
            <a:noAutofit/>
          </a:bodyPr>
          <a:lstStyle/>
          <a:p>
            <a:r>
              <a:rPr lang="pt-BR" sz="4000" b="1" dirty="0"/>
              <a:t>Fundamentos da Lei das Águas (Lei 9433/1997)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CA173E-2C8E-A085-4D31-B57BD7FE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57" y="1888264"/>
            <a:ext cx="10058400" cy="402336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pt-BR" sz="2000" b="0" i="0" u="none" strike="noStrike" baseline="0" dirty="0">
                <a:solidFill>
                  <a:srgbClr val="211E1E"/>
                </a:solidFill>
              </a:rPr>
              <a:t>III. Em situações de escassez, o uso prioritário dos recursos hídricos é o consumo humano e a dessedentação de animais</a:t>
            </a:r>
            <a:r>
              <a:rPr lang="pt-BR" sz="2000" dirty="0"/>
              <a:t>;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pt-BR" sz="2000" dirty="0"/>
              <a:t>Consumo humano = água para beber, comer e higiene;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pt-BR" sz="2000" dirty="0"/>
              <a:t>Não inclui o uso para o lazer (piscinas, jardinagem)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pt-BR" sz="2000" dirty="0"/>
              <a:t>A Lei define um compromisso social em que a vida humana e dos animais prevalece aos interesses econômicos.</a:t>
            </a:r>
          </a:p>
          <a:p>
            <a:pPr marL="0" indent="0" algn="l">
              <a:buNone/>
            </a:pPr>
            <a:r>
              <a:rPr lang="pt-BR" b="0" i="0" u="none" strike="noStrike" baseline="0" dirty="0">
                <a:solidFill>
                  <a:srgbClr val="000000"/>
                </a:solidFill>
              </a:rPr>
              <a:t>IV. </a:t>
            </a:r>
            <a:r>
              <a:rPr lang="pt-BR" b="0" i="0" u="none" strike="noStrike" baseline="0" dirty="0">
                <a:solidFill>
                  <a:srgbClr val="211E1E"/>
                </a:solidFill>
              </a:rPr>
              <a:t>A gestão dos recursos hídricos deve sempre proporcionar o uso múltiplo das águas</a:t>
            </a:r>
            <a:r>
              <a:rPr lang="pt-BR" dirty="0"/>
              <a:t>; </a:t>
            </a:r>
          </a:p>
          <a:p>
            <a:pPr marL="0" indent="0">
              <a:buNone/>
            </a:pPr>
            <a:endParaRPr lang="pt-BR" sz="1800" b="0" i="0" u="none" strike="noStrike" baseline="0" dirty="0">
              <a:solidFill>
                <a:srgbClr val="211E1E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b="0" i="0" u="none" strike="noStrike" baseline="0" dirty="0">
              <a:solidFill>
                <a:srgbClr val="211E1E"/>
              </a:solidFill>
            </a:endParaRPr>
          </a:p>
          <a:p>
            <a:pPr marL="0" lvl="2" indent="0">
              <a:buNone/>
            </a:pPr>
            <a:endParaRPr lang="pt-BR" sz="2000" dirty="0"/>
          </a:p>
          <a:p>
            <a:pPr marL="648208" lvl="1" indent="-355600">
              <a:buFont typeface="Wingdings" panose="05000000000000000000" pitchFamily="2" charset="2"/>
              <a:buChar char="Ø"/>
            </a:pP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1C00FF-F88D-F407-DB01-216E1D4A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172165B-8215-91E9-8770-CDA1A9135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778" y="1929238"/>
            <a:ext cx="1131117" cy="8194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90EE758-87A6-ADDD-3E10-20052AC50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846" y="2700580"/>
            <a:ext cx="1218605" cy="903976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9DD296C-9AAD-91B0-3F53-A2B620B3D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39139"/>
              </p:ext>
            </p:extLst>
          </p:nvPr>
        </p:nvGraphicFramePr>
        <p:xfrm>
          <a:off x="1097280" y="4525818"/>
          <a:ext cx="8868756" cy="1237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3918">
                  <a:extLst>
                    <a:ext uri="{9D8B030D-6E8A-4147-A177-3AD203B41FA5}">
                      <a16:colId xmlns:a16="http://schemas.microsoft.com/office/drawing/2014/main" val="3066328389"/>
                    </a:ext>
                  </a:extLst>
                </a:gridCol>
                <a:gridCol w="4434838">
                  <a:extLst>
                    <a:ext uri="{9D8B030D-6E8A-4147-A177-3AD203B41FA5}">
                      <a16:colId xmlns:a16="http://schemas.microsoft.com/office/drawing/2014/main" val="2527213974"/>
                    </a:ext>
                  </a:extLst>
                </a:gridCol>
              </a:tblGrid>
              <a:tr h="2715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kern="100" dirty="0">
                          <a:solidFill>
                            <a:schemeClr val="tx1"/>
                          </a:solidFill>
                          <a:effectLst/>
                        </a:rPr>
                        <a:t>Consumo humano</a:t>
                      </a:r>
                      <a:endParaRPr lang="pt-BR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kern="100" dirty="0">
                          <a:solidFill>
                            <a:schemeClr val="tx1"/>
                          </a:solidFill>
                          <a:effectLst/>
                        </a:rPr>
                        <a:t>Dessedentação animal</a:t>
                      </a:r>
                      <a:endParaRPr lang="pt-BR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376691"/>
                  </a:ext>
                </a:extLst>
              </a:tr>
              <a:tr h="2715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kern="100" dirty="0">
                          <a:solidFill>
                            <a:schemeClr val="tx1"/>
                          </a:solidFill>
                          <a:effectLst/>
                        </a:rPr>
                        <a:t>Abastecimento público</a:t>
                      </a:r>
                      <a:endParaRPr lang="pt-BR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kern="100" dirty="0">
                          <a:effectLst/>
                        </a:rPr>
                        <a:t>Geração de energia</a:t>
                      </a:r>
                      <a:endParaRPr lang="pt-BR" sz="1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774206"/>
                  </a:ext>
                </a:extLst>
              </a:tr>
              <a:tr h="4231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kern="100" dirty="0">
                          <a:solidFill>
                            <a:schemeClr val="tx1"/>
                          </a:solidFill>
                          <a:effectLst/>
                        </a:rPr>
                        <a:t>Diluição, o transporte ou a disposição final de efluentes</a:t>
                      </a:r>
                      <a:endParaRPr lang="pt-BR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kern="100" dirty="0">
                          <a:effectLst/>
                        </a:rPr>
                        <a:t>Transporte aquaviário</a:t>
                      </a:r>
                      <a:endParaRPr lang="pt-BR" sz="1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89243"/>
                  </a:ext>
                </a:extLst>
              </a:tr>
              <a:tr h="2715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kern="100" dirty="0">
                          <a:solidFill>
                            <a:schemeClr val="tx1"/>
                          </a:solidFill>
                          <a:effectLst/>
                        </a:rPr>
                        <a:t>Irrigação</a:t>
                      </a:r>
                      <a:endParaRPr lang="pt-BR" sz="1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kern="100" dirty="0">
                          <a:effectLst/>
                        </a:rPr>
                        <a:t>Navegação</a:t>
                      </a:r>
                      <a:endParaRPr lang="pt-BR" sz="1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818268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DA6C2321-4D95-900A-666D-11CA5D3D1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1053" y="4068306"/>
            <a:ext cx="1947198" cy="222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2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1D5AC-64FD-721C-CD17-D0322AE0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7991"/>
            <a:ext cx="11641540" cy="1450757"/>
          </a:xfrm>
        </p:spPr>
        <p:txBody>
          <a:bodyPr>
            <a:noAutofit/>
          </a:bodyPr>
          <a:lstStyle/>
          <a:p>
            <a:r>
              <a:rPr lang="pt-BR" sz="4000" b="1" dirty="0"/>
              <a:t>Fundamentos da Lei das Águas (Lei 9433/1997)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CA173E-2C8E-A085-4D31-B57BD7FE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57" y="1888264"/>
            <a:ext cx="10058400" cy="402336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2400" dirty="0"/>
              <a:t>V. </a:t>
            </a:r>
            <a:r>
              <a:rPr lang="pt-BR" sz="2400" b="0" i="0" u="none" strike="noStrike" baseline="0" dirty="0">
                <a:solidFill>
                  <a:srgbClr val="211E1E"/>
                </a:solidFill>
              </a:rPr>
              <a:t>A bacia hidrográfica é a unidade territorial para implementação da Política Nacional de Recursos Hídricos e atuação do Sistema Nacional de Gerenciamento de Recursos Hídricos;</a:t>
            </a:r>
          </a:p>
          <a:p>
            <a:pPr marL="0" indent="0" algn="l">
              <a:buNone/>
            </a:pPr>
            <a:endParaRPr lang="pt-BR" sz="2400" b="0" i="0" u="none" strike="noStrike" baseline="0" dirty="0">
              <a:solidFill>
                <a:srgbClr val="211E1E"/>
              </a:solidFill>
            </a:endParaRPr>
          </a:p>
          <a:p>
            <a:pPr marL="0" indent="0" algn="l">
              <a:buNone/>
            </a:pPr>
            <a:endParaRPr lang="pt-BR" sz="2400" dirty="0">
              <a:solidFill>
                <a:srgbClr val="211E1E"/>
              </a:solidFill>
            </a:endParaRPr>
          </a:p>
          <a:p>
            <a:pPr marL="0" indent="0" algn="l">
              <a:buNone/>
            </a:pPr>
            <a:endParaRPr lang="pt-BR" sz="2400" b="0" i="0" u="none" strike="noStrike" baseline="0" dirty="0">
              <a:solidFill>
                <a:srgbClr val="211E1E"/>
              </a:solidFill>
            </a:endParaRPr>
          </a:p>
          <a:p>
            <a:pPr marL="0" indent="0" algn="l">
              <a:buNone/>
            </a:pPr>
            <a:endParaRPr lang="pt-BR" sz="2400" dirty="0">
              <a:solidFill>
                <a:srgbClr val="211E1E"/>
              </a:solidFill>
            </a:endParaRPr>
          </a:p>
          <a:p>
            <a:pPr marL="0" indent="0" algn="l">
              <a:buNone/>
            </a:pPr>
            <a:endParaRPr lang="pt-BR" sz="2400" b="0" i="0" u="none" strike="noStrike" baseline="0" dirty="0">
              <a:solidFill>
                <a:srgbClr val="211E1E"/>
              </a:solidFill>
            </a:endParaRPr>
          </a:p>
          <a:p>
            <a:pPr marL="0" indent="0" algn="l">
              <a:buNone/>
            </a:pPr>
            <a:endParaRPr lang="pt-BR" sz="2400" b="0" i="0" u="none" strike="noStrike" baseline="0" dirty="0">
              <a:solidFill>
                <a:srgbClr val="211E1E"/>
              </a:solidFill>
            </a:endParaRPr>
          </a:p>
          <a:p>
            <a:pPr marL="0" lvl="2" indent="0">
              <a:buNone/>
            </a:pPr>
            <a:endParaRPr lang="pt-BR" sz="2400" dirty="0"/>
          </a:p>
          <a:p>
            <a:pPr marL="648208" lvl="1" indent="-355600"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1C00FF-F88D-F407-DB01-216E1D4A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46BACF5-C302-3EC1-5905-C55AE6FF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84" y="3429000"/>
            <a:ext cx="4122729" cy="24826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A190B3-1CE1-B25F-76B4-2C51F9AE0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587" y="2909227"/>
            <a:ext cx="3350786" cy="310364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891094F-FF67-1A5F-E3AB-CB57D9D38492}"/>
              </a:ext>
            </a:extLst>
          </p:cNvPr>
          <p:cNvSpPr txBox="1"/>
          <p:nvPr/>
        </p:nvSpPr>
        <p:spPr>
          <a:xfrm>
            <a:off x="4821398" y="6012873"/>
            <a:ext cx="3165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BH São Francisco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66D07E3-64E8-D990-7202-5BBE2010B5FD}"/>
              </a:ext>
            </a:extLst>
          </p:cNvPr>
          <p:cNvSpPr txBox="1"/>
          <p:nvPr/>
        </p:nvSpPr>
        <p:spPr>
          <a:xfrm>
            <a:off x="8201891" y="3306888"/>
            <a:ext cx="3736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BH permite o planejamento dos usos das águas e favorece a integração da gestão ambiental com a gestão das águas;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interesses são comuns e não isolados;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É na unidade territorial BH que se formam os CBHs</a:t>
            </a:r>
          </a:p>
        </p:txBody>
      </p:sp>
    </p:spTree>
    <p:extLst>
      <p:ext uri="{BB962C8B-B14F-4D97-AF65-F5344CB8AC3E}">
        <p14:creationId xmlns:p14="http://schemas.microsoft.com/office/powerpoint/2010/main" val="179877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1D5AC-64FD-721C-CD17-D0322AE0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7991"/>
            <a:ext cx="11641540" cy="1450757"/>
          </a:xfrm>
        </p:spPr>
        <p:txBody>
          <a:bodyPr>
            <a:noAutofit/>
          </a:bodyPr>
          <a:lstStyle/>
          <a:p>
            <a:r>
              <a:rPr lang="pt-BR" sz="4000" b="1" dirty="0"/>
              <a:t>Fundamentos da Lei das Águas (Lei 9433/1997)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CA173E-2C8E-A085-4D31-B57BD7FE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57" y="1888264"/>
            <a:ext cx="10058400" cy="4023360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solidFill>
                  <a:srgbClr val="211E1E"/>
                </a:solidFill>
              </a:rPr>
              <a:t>VI. </a:t>
            </a:r>
            <a:r>
              <a:rPr lang="pt-BR" sz="2400" b="0" i="0" u="none" strike="noStrike" baseline="0" dirty="0">
                <a:solidFill>
                  <a:srgbClr val="211E1E"/>
                </a:solidFill>
              </a:rPr>
              <a:t>A gestão dos recursos hídricos deve ser descentralizada e contar com a participação do Poder Público, dos usuários e das comunidades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11E1E"/>
                </a:solidFill>
              </a:rPr>
              <a:t> privilegia as decisões locais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solidFill>
                  <a:srgbClr val="211E1E"/>
                </a:solidFill>
              </a:rPr>
              <a:t> democratização das relações políticas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11E1E"/>
                </a:solidFill>
              </a:rPr>
              <a:t> aumento da legitimidade na tomada de decisões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solidFill>
                  <a:srgbClr val="211E1E"/>
                </a:solidFill>
              </a:rPr>
              <a:t> o CBH é a instância-base onde participa</a:t>
            </a:r>
            <a:r>
              <a:rPr lang="pt-BR" sz="2400" dirty="0">
                <a:solidFill>
                  <a:srgbClr val="211E1E"/>
                </a:solidFill>
              </a:rPr>
              <a:t>m o poder público, a sociedade civil e os usuários</a:t>
            </a:r>
            <a:endParaRPr lang="pt-BR" sz="2400" b="0" i="0" u="none" strike="noStrike" baseline="0" dirty="0">
              <a:solidFill>
                <a:srgbClr val="211E1E"/>
              </a:solidFill>
            </a:endParaRPr>
          </a:p>
          <a:p>
            <a:pPr marL="0" indent="0" algn="l">
              <a:buNone/>
            </a:pPr>
            <a:endParaRPr lang="pt-BR" sz="2400" b="0" i="0" u="none" strike="noStrike" baseline="0" dirty="0">
              <a:solidFill>
                <a:srgbClr val="211E1E"/>
              </a:solidFill>
            </a:endParaRPr>
          </a:p>
          <a:p>
            <a:pPr marL="0" lvl="2" indent="0">
              <a:buNone/>
            </a:pPr>
            <a:endParaRPr lang="pt-BR" sz="2400" dirty="0"/>
          </a:p>
          <a:p>
            <a:pPr marL="648208" lvl="1" indent="-355600"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1C00FF-F88D-F407-DB01-216E1D4A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1D5AC-64FD-721C-CD17-D0322AE0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7991"/>
            <a:ext cx="11641540" cy="1450757"/>
          </a:xfrm>
        </p:spPr>
        <p:txBody>
          <a:bodyPr>
            <a:noAutofit/>
          </a:bodyPr>
          <a:lstStyle/>
          <a:p>
            <a:r>
              <a:rPr lang="pt-BR" sz="4000" b="1" dirty="0"/>
              <a:t>Fundamentos da Lei das Águas (Lei 9433/1997)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CA173E-2C8E-A085-4D31-B57BD7FE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57" y="1888264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solidFill>
                  <a:srgbClr val="211E1E"/>
                </a:solidFill>
              </a:rPr>
              <a:t> FUNDAMENTOS INOVADORES</a:t>
            </a:r>
          </a:p>
          <a:p>
            <a:r>
              <a:rPr lang="pt-BR" b="0" i="0" u="none" strike="noStrike" baseline="0" dirty="0">
                <a:solidFill>
                  <a:srgbClr val="000000"/>
                </a:solidFill>
              </a:rPr>
              <a:t>I. Desmistifica a ideia de que a água é bem infinito e ilimitado. </a:t>
            </a:r>
          </a:p>
          <a:p>
            <a:r>
              <a:rPr lang="pt-BR" b="0" i="0" u="none" strike="noStrike" baseline="0" dirty="0">
                <a:solidFill>
                  <a:srgbClr val="000000"/>
                </a:solidFill>
              </a:rPr>
              <a:t>II. Fornece voz a todos os usuários de água, indicando a necessidade de negociação e conciliação de demandas conflitantes. </a:t>
            </a:r>
          </a:p>
          <a:p>
            <a:r>
              <a:rPr lang="pt-BR" b="0" i="0" u="none" strike="noStrike" baseline="0" dirty="0">
                <a:solidFill>
                  <a:srgbClr val="000000"/>
                </a:solidFill>
              </a:rPr>
              <a:t>III. Dá vez a participação direta e decisória da sociedade sobre os recursos hídricos locais, </a:t>
            </a:r>
          </a:p>
          <a:p>
            <a:r>
              <a:rPr lang="pt-BR" b="0" i="0" u="none" strike="noStrike" baseline="0" dirty="0">
                <a:solidFill>
                  <a:srgbClr val="000000"/>
                </a:solidFill>
              </a:rPr>
              <a:t>IV. Traça um espaço geográfico delimitado como local de planejamento e ação, </a:t>
            </a:r>
          </a:p>
          <a:p>
            <a:r>
              <a:rPr lang="pt-BR" b="0" i="0" u="none" strike="noStrike" baseline="0" dirty="0">
                <a:solidFill>
                  <a:srgbClr val="000000"/>
                </a:solidFill>
              </a:rPr>
              <a:t>V. Imprime o valor econômico à água. </a:t>
            </a:r>
          </a:p>
          <a:p>
            <a:r>
              <a:rPr lang="pt-BR" b="0" i="0" u="none" strike="noStrike" baseline="0" dirty="0">
                <a:solidFill>
                  <a:srgbClr val="000000"/>
                </a:solidFill>
              </a:rPr>
              <a:t>VI. Dá primazia a vida humana e dessedentação de animais na falta desse recurso;</a:t>
            </a:r>
          </a:p>
          <a:p>
            <a:r>
              <a:rPr lang="pt-BR" dirty="0">
                <a:solidFill>
                  <a:srgbClr val="000000"/>
                </a:solidFill>
              </a:rPr>
              <a:t>VII. </a:t>
            </a:r>
            <a:r>
              <a:rPr lang="pt-BR" b="0" i="0" u="none" strike="noStrike" baseline="0" dirty="0">
                <a:solidFill>
                  <a:srgbClr val="211E1E"/>
                </a:solidFill>
              </a:rPr>
              <a:t>reconhece o seu valor cultural, social e ambiental </a:t>
            </a:r>
            <a:r>
              <a:rPr lang="pt-BR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0" i="0" u="none" strike="noStrike" baseline="0" dirty="0">
              <a:solidFill>
                <a:srgbClr val="211E1E"/>
              </a:solidFill>
            </a:endParaRPr>
          </a:p>
          <a:p>
            <a:pPr marL="0" indent="0" algn="l">
              <a:buNone/>
            </a:pPr>
            <a:endParaRPr lang="pt-BR" b="0" i="0" u="none" strike="noStrike" baseline="0" dirty="0">
              <a:solidFill>
                <a:srgbClr val="211E1E"/>
              </a:solidFill>
            </a:endParaRPr>
          </a:p>
          <a:p>
            <a:pPr marL="0" lvl="2" indent="0">
              <a:buNone/>
            </a:pPr>
            <a:endParaRPr lang="pt-BR" sz="2000" dirty="0"/>
          </a:p>
          <a:p>
            <a:pPr marL="648208" lvl="1" indent="-355600">
              <a:buFont typeface="Wingdings" panose="05000000000000000000" pitchFamily="2" charset="2"/>
              <a:buChar char="Ø"/>
            </a:pP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1C00FF-F88D-F407-DB01-216E1D4A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6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E2F0D2-99CC-0D55-B070-30C0F8AA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7" y="0"/>
            <a:ext cx="6219825" cy="866775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EE1526D-B262-8371-40B6-B78C89C0839B}"/>
              </a:ext>
            </a:extLst>
          </p:cNvPr>
          <p:cNvCxnSpPr/>
          <p:nvPr/>
        </p:nvCxnSpPr>
        <p:spPr>
          <a:xfrm>
            <a:off x="378691" y="1173018"/>
            <a:ext cx="52647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7DFE82-51C9-6E2D-4284-FDF2ECC3B595}"/>
              </a:ext>
            </a:extLst>
          </p:cNvPr>
          <p:cNvSpPr txBox="1"/>
          <p:nvPr/>
        </p:nvSpPr>
        <p:spPr>
          <a:xfrm>
            <a:off x="378691" y="594307"/>
            <a:ext cx="479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Objetivos da Lei das Águas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E97D4C-3BD8-FDA3-1792-30AA0F77FDDD}"/>
              </a:ext>
            </a:extLst>
          </p:cNvPr>
          <p:cNvSpPr txBox="1"/>
          <p:nvPr/>
        </p:nvSpPr>
        <p:spPr>
          <a:xfrm>
            <a:off x="378691" y="1530961"/>
            <a:ext cx="57173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romanUcPeriod"/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Assegurar à atual e as futuras gerações a necessária disponibilidade de água, em padrões de qualidade adequados aos respectivos usos.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Sintonia com os princípios do desenvolvimento sustentável;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Igualdade de acesso aos recursos 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naturais entre as diferentes gerações no tempo;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Reforça a nossa responsabilidade face ao futuro do planeta e dos nossos descendentes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FC45331-1FDE-4B6D-A96B-C6B06CDF8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37" y="1669043"/>
            <a:ext cx="5743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5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8C8026-FE6A-8020-1113-DAABDCED8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86FBC4-FF60-4331-09B6-093E9658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31" y="1915038"/>
            <a:ext cx="10417961" cy="738909"/>
          </a:xfrm>
        </p:spPr>
        <p:txBody>
          <a:bodyPr>
            <a:noAutofit/>
          </a:bodyPr>
          <a:lstStyle/>
          <a:p>
            <a:pPr algn="l"/>
            <a:r>
              <a:rPr lang="pt-BR" sz="2800" dirty="0"/>
              <a:t>II. </a:t>
            </a:r>
            <a:r>
              <a:rPr lang="pt-BR" sz="2800" b="0" i="0" u="none" strike="noStrike" baseline="0" dirty="0">
                <a:solidFill>
                  <a:srgbClr val="000000"/>
                </a:solidFill>
              </a:rPr>
              <a:t>A utilização racional e integrada dos recursos hídricos, incluindo o transporte aquaviário, com vistas ao desenvolvimento sustentável. </a:t>
            </a:r>
          </a:p>
          <a:p>
            <a:endParaRPr lang="pt-BR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853BCB-30DA-A70A-2B4B-E947D9A3A8F7}"/>
              </a:ext>
            </a:extLst>
          </p:cNvPr>
          <p:cNvSpPr txBox="1"/>
          <p:nvPr/>
        </p:nvSpPr>
        <p:spPr>
          <a:xfrm>
            <a:off x="1097280" y="919238"/>
            <a:ext cx="6946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Objetivos da Lei das Águas</a:t>
            </a:r>
          </a:p>
        </p:txBody>
      </p:sp>
      <p:sp>
        <p:nvSpPr>
          <p:cNvPr id="10" name="Espaço Reservado para Conteúdo 5">
            <a:extLst>
              <a:ext uri="{FF2B5EF4-FFF2-40B4-BE49-F238E27FC236}">
                <a16:creationId xmlns:a16="http://schemas.microsoft.com/office/drawing/2014/main" id="{EC75291D-B7ED-E89B-E5AC-AEB04FD0CC5E}"/>
              </a:ext>
            </a:extLst>
          </p:cNvPr>
          <p:cNvSpPr txBox="1">
            <a:spLocks/>
          </p:cNvSpPr>
          <p:nvPr/>
        </p:nvSpPr>
        <p:spPr>
          <a:xfrm>
            <a:off x="1097280" y="3136467"/>
            <a:ext cx="10058400" cy="37215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A  Lei das águas refletiu as tendências e preocupações mundiais tratadas durante  Conferência das Nações Unidas para Meio Ambiente – Rio 92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Papel no desenvolvimento nacional e integração do território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Utilização racional enfatiza o conceito de sustentabilidade</a:t>
            </a:r>
          </a:p>
        </p:txBody>
      </p:sp>
    </p:spTree>
    <p:extLst>
      <p:ext uri="{BB962C8B-B14F-4D97-AF65-F5344CB8AC3E}">
        <p14:creationId xmlns:p14="http://schemas.microsoft.com/office/powerpoint/2010/main" val="97778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F2156-9BD5-58C2-596B-ABE3A19C5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693" y="2921528"/>
            <a:ext cx="9144000" cy="1014943"/>
          </a:xfrm>
        </p:spPr>
        <p:txBody>
          <a:bodyPr>
            <a:normAutofit/>
          </a:bodyPr>
          <a:lstStyle/>
          <a:p>
            <a:r>
              <a:rPr lang="pt-BR" sz="6000" b="1" i="0" u="none" strike="noStrike" baseline="0" dirty="0">
                <a:solidFill>
                  <a:srgbClr val="000000"/>
                </a:solidFill>
                <a:latin typeface="Arial Nova Light" panose="020B0304020202020204" pitchFamily="34" charset="0"/>
              </a:rPr>
              <a:t>Lei das Águas</a:t>
            </a:r>
            <a:endParaRPr lang="pt-BR" sz="6000" dirty="0">
              <a:latin typeface="Arial Nova Light" panose="020B0304020202020204" pitchFamily="34" charset="0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FE583B5A-0885-6AE3-A968-4C53A211F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3893" y="4917440"/>
            <a:ext cx="10058400" cy="1143000"/>
          </a:xfrm>
        </p:spPr>
        <p:txBody>
          <a:bodyPr/>
          <a:lstStyle/>
          <a:p>
            <a:pPr algn="r"/>
            <a:r>
              <a:rPr lang="pt-BR" dirty="0"/>
              <a:t>Alba Evangelista Ramos</a:t>
            </a:r>
          </a:p>
          <a:p>
            <a:pPr algn="r"/>
            <a:r>
              <a:rPr lang="pt-BR" dirty="0"/>
              <a:t>Bióloga, Presidente do CBH Paranaíba-DF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2AF92D1-1154-7501-2BCF-677EA188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66" y="58654"/>
            <a:ext cx="1074846" cy="1077667"/>
          </a:xfrm>
          <a:prstGeom prst="rect">
            <a:avLst/>
          </a:prstGeom>
        </p:spPr>
      </p:pic>
      <p:pic>
        <p:nvPicPr>
          <p:cNvPr id="16" name="image1.jpeg">
            <a:extLst>
              <a:ext uri="{FF2B5EF4-FFF2-40B4-BE49-F238E27FC236}">
                <a16:creationId xmlns:a16="http://schemas.microsoft.com/office/drawing/2014/main" id="{7F04D36F-B70E-20F8-0CA9-BEF90EE3D0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6988" y="231762"/>
            <a:ext cx="1285876" cy="905215"/>
          </a:xfrm>
          <a:prstGeom prst="rect">
            <a:avLst/>
          </a:prstGeom>
        </p:spPr>
      </p:pic>
      <p:pic>
        <p:nvPicPr>
          <p:cNvPr id="17" name="image2.png">
            <a:extLst>
              <a:ext uri="{FF2B5EF4-FFF2-40B4-BE49-F238E27FC236}">
                <a16:creationId xmlns:a16="http://schemas.microsoft.com/office/drawing/2014/main" id="{2CE4FD43-7687-EBE0-8606-AD257C26E1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5698" y="211507"/>
            <a:ext cx="1682461" cy="761992"/>
          </a:xfrm>
          <a:prstGeom prst="rect">
            <a:avLst/>
          </a:prstGeom>
        </p:spPr>
      </p:pic>
      <p:pic>
        <p:nvPicPr>
          <p:cNvPr id="18" name="image3.png">
            <a:extLst>
              <a:ext uri="{FF2B5EF4-FFF2-40B4-BE49-F238E27FC236}">
                <a16:creationId xmlns:a16="http://schemas.microsoft.com/office/drawing/2014/main" id="{62AAF2B2-C4E6-F2C8-FAAA-F721BAFA65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82241" y="276448"/>
            <a:ext cx="1285875" cy="771525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B382E951-8448-B6AF-6478-797A4B0457AB}"/>
              </a:ext>
            </a:extLst>
          </p:cNvPr>
          <p:cNvSpPr/>
          <p:nvPr/>
        </p:nvSpPr>
        <p:spPr>
          <a:xfrm>
            <a:off x="1108364" y="4239491"/>
            <a:ext cx="10160000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F077C41A-8C1A-DDED-B09D-8CBFDFDE6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211" y="58654"/>
            <a:ext cx="824188" cy="100110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6F4DD38-F5FA-0EF2-C003-016DE6EAF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061" y="114512"/>
            <a:ext cx="2161481" cy="100110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1CF04077-6EE7-6494-EF02-7987373EB2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905" y="273637"/>
            <a:ext cx="19240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07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8C8026-FE6A-8020-1113-DAABDCED8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86FBC4-FF60-4331-09B6-093E9658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31" y="1915038"/>
            <a:ext cx="10417961" cy="738909"/>
          </a:xfrm>
        </p:spPr>
        <p:txBody>
          <a:bodyPr>
            <a:noAutofit/>
          </a:bodyPr>
          <a:lstStyle/>
          <a:p>
            <a:pPr algn="l"/>
            <a:r>
              <a:rPr lang="pt-BR" sz="2800" dirty="0"/>
              <a:t>III. A </a:t>
            </a:r>
            <a:r>
              <a:rPr lang="pt-BR" sz="2800" b="0" i="0" u="none" strike="noStrike" baseline="0" dirty="0">
                <a:solidFill>
                  <a:srgbClr val="000000"/>
                </a:solidFill>
              </a:rPr>
              <a:t>prevenção e a defesa contra eventos hidrológicos críticos de origem natural ou decorrentes de uso inadequado dos recursos naturais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 Reconhecimento da responsabilidade humana em eventos como enchentes, inundações e estiagens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 Reconhecimento da capacidade humana de prevenir ou evitá-los por meio da C&amp;T, em benefício da coletividade (ações de prevenção, redução ou eliminação dos fatores causadores)</a:t>
            </a:r>
            <a:endParaRPr lang="pt-BR" sz="2400" b="0" i="0" u="none" strike="noStrike" baseline="0" dirty="0">
              <a:solidFill>
                <a:srgbClr val="000000"/>
              </a:solidFill>
            </a:endParaRPr>
          </a:p>
          <a:p>
            <a:endParaRPr lang="pt-BR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853BCB-30DA-A70A-2B4B-E947D9A3A8F7}"/>
              </a:ext>
            </a:extLst>
          </p:cNvPr>
          <p:cNvSpPr txBox="1"/>
          <p:nvPr/>
        </p:nvSpPr>
        <p:spPr>
          <a:xfrm>
            <a:off x="1097280" y="919238"/>
            <a:ext cx="6946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Objetivos da Lei das Águas</a:t>
            </a:r>
          </a:p>
        </p:txBody>
      </p:sp>
    </p:spTree>
    <p:extLst>
      <p:ext uri="{BB962C8B-B14F-4D97-AF65-F5344CB8AC3E}">
        <p14:creationId xmlns:p14="http://schemas.microsoft.com/office/powerpoint/2010/main" val="12632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3F349-E814-EA1F-4334-3C421BB6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4" y="123987"/>
            <a:ext cx="10560610" cy="1450757"/>
          </a:xfrm>
        </p:spPr>
        <p:txBody>
          <a:bodyPr>
            <a:normAutofit/>
          </a:bodyPr>
          <a:lstStyle/>
          <a:p>
            <a:r>
              <a:rPr lang="pt-BR" sz="4000" dirty="0"/>
              <a:t>As diretrizes da Lei da Águas (Art. 3º, Lei 9433/97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DA6F23-4B0B-D61A-F9AC-33D62977D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AE9D39-67D0-4817-41B0-853AD6F5A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4" y="1698731"/>
            <a:ext cx="8090116" cy="4023360"/>
          </a:xfrm>
        </p:spPr>
        <p:txBody>
          <a:bodyPr>
            <a:normAutofit/>
          </a:bodyPr>
          <a:lstStyle/>
          <a:p>
            <a:r>
              <a:rPr lang="pt-BR" sz="240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1ª) Gestão sistemática dos recursos hídricos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11E1E"/>
                </a:solidFill>
                <a:latin typeface="Calibri" panose="020F0502020204030204" pitchFamily="34" charset="0"/>
              </a:rPr>
              <a:t>Os recursos hídricos devem ser cuidados de maneira contínua e organizada, mobilizando-se instituições e recursos humanos e financeiros, por meio de planejamento, monitoramento e avaliação dos resultados;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11E1E"/>
                </a:solidFill>
                <a:latin typeface="Calibri" panose="020F0502020204030204" pitchFamily="34" charset="0"/>
              </a:rPr>
              <a:t>Contemplar as questões relacionadas à quantidade e qualidade;</a:t>
            </a:r>
          </a:p>
          <a:p>
            <a:pPr marL="201168" lvl="1" indent="0">
              <a:buNone/>
            </a:pPr>
            <a:endParaRPr lang="pt-BR" sz="2400" dirty="0">
              <a:solidFill>
                <a:srgbClr val="211E1E"/>
              </a:solidFill>
              <a:latin typeface="Calibri" panose="020F0502020204030204" pitchFamily="34" charset="0"/>
            </a:endParaRPr>
          </a:p>
          <a:p>
            <a:pPr marL="201168" lvl="1" indent="0">
              <a:buNone/>
            </a:pPr>
            <a:r>
              <a:rPr lang="pt-BR" sz="2400" dirty="0">
                <a:solidFill>
                  <a:srgbClr val="211E1E"/>
                </a:solidFill>
                <a:latin typeface="Calibri" panose="020F0502020204030204" pitchFamily="34" charset="0"/>
              </a:rPr>
              <a:t>2ª) Adequação da gestão às diversidades regionais do País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11E1E"/>
                </a:solidFill>
                <a:latin typeface="Calibri" panose="020F0502020204030204" pitchFamily="34" charset="0"/>
              </a:rPr>
              <a:t>Grande diversidade de recursos geológicos, biológicos, paisagísticos, culturais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11E1E"/>
                </a:solidFill>
                <a:latin typeface="Calibri" panose="020F0502020204030204" pitchFamily="34" charset="0"/>
              </a:rPr>
              <a:t>Grandes diferenças demográficas, econômicas e sociais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8D779EA-6DD0-53C8-3F9C-978B6B201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880" y="1698732"/>
            <a:ext cx="3286125" cy="22716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AB38F49-407E-B07A-98DC-05881A831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880" y="4187718"/>
            <a:ext cx="32861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50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3F349-E814-EA1F-4334-3C421BB6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4" y="123987"/>
            <a:ext cx="10560610" cy="1450757"/>
          </a:xfrm>
        </p:spPr>
        <p:txBody>
          <a:bodyPr>
            <a:normAutofit/>
          </a:bodyPr>
          <a:lstStyle/>
          <a:p>
            <a:r>
              <a:rPr lang="pt-BR" sz="4000" dirty="0"/>
              <a:t>As diretrizes da Lei da Águas (Art. 3º, Lei 9433/97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DA6F23-4B0B-D61A-F9AC-33D62977D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10EB4F6-591A-8DBC-CC72-769A4E7E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III. </a:t>
            </a:r>
            <a:r>
              <a:rPr lang="pt-BR" sz="2400" i="0" u="none" strike="noStrike" baseline="0" dirty="0">
                <a:solidFill>
                  <a:srgbClr val="211E1E"/>
                </a:solidFill>
              </a:rPr>
              <a:t>integração da gestão de recursos hídricos com a gestão ambiental </a:t>
            </a:r>
          </a:p>
          <a:p>
            <a:pPr marL="712788" indent="-169863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11E1E"/>
                </a:solidFill>
              </a:rPr>
              <a:t>Os recursos hídricos não podem ser gerenciados de forma isolada em relação ao meio ambiente;</a:t>
            </a:r>
          </a:p>
          <a:p>
            <a:pPr marL="712788" indent="-169863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11E1E"/>
                </a:solidFill>
              </a:rPr>
              <a:t> As ações de preservação ou de devastação dos recursos naturais afetam a disponibilidade dos recursos hídricos</a:t>
            </a:r>
          </a:p>
          <a:p>
            <a:pPr marL="712788" indent="-169863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11E1E"/>
                </a:solidFill>
              </a:rPr>
              <a:t>O Enquadramento</a:t>
            </a:r>
          </a:p>
          <a:p>
            <a:pPr marL="712788" indent="-169863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11E1E"/>
                </a:solidFill>
              </a:rPr>
              <a:t> Planos de Manejo das UCs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526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3F349-E814-EA1F-4334-3C421BB6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4" y="123987"/>
            <a:ext cx="10560610" cy="1450757"/>
          </a:xfrm>
        </p:spPr>
        <p:txBody>
          <a:bodyPr>
            <a:normAutofit/>
          </a:bodyPr>
          <a:lstStyle/>
          <a:p>
            <a:r>
              <a:rPr lang="pt-BR" sz="4000" dirty="0"/>
              <a:t>As diretrizes da Lei da Águas (Art. 3º, Lei 9433/97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DA6F23-4B0B-D61A-F9AC-33D62977D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10EB4F6-591A-8DBC-CC72-769A4E7E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IV. </a:t>
            </a:r>
            <a:r>
              <a:rPr lang="pt-BR" sz="2400" i="0" u="none" strike="noStrike" baseline="0" dirty="0">
                <a:solidFill>
                  <a:srgbClr val="211E1E"/>
                </a:solidFill>
              </a:rPr>
              <a:t>Articulação do planejamento de recursos hídricos com outros planejamentos</a:t>
            </a:r>
          </a:p>
          <a:p>
            <a:pPr marL="712788" indent="-169863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11E1E"/>
                </a:solidFill>
              </a:rPr>
              <a:t>Integração da gestão dos recursos hídricos </a:t>
            </a:r>
          </a:p>
          <a:p>
            <a:pPr marL="1005396" lvl="1" indent="-169863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11E1E"/>
                </a:solidFill>
              </a:rPr>
              <a:t>Gestão ambiental</a:t>
            </a:r>
          </a:p>
          <a:p>
            <a:pPr marL="1005396" lvl="1" indent="-169863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11E1E"/>
                </a:solidFill>
              </a:rPr>
              <a:t>Política agrícola</a:t>
            </a:r>
          </a:p>
          <a:p>
            <a:pPr marL="1005396" lvl="1" indent="-169863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11E1E"/>
                </a:solidFill>
              </a:rPr>
              <a:t>Política industrial</a:t>
            </a:r>
          </a:p>
          <a:p>
            <a:pPr marL="1005396" lvl="1" indent="-169863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11E1E"/>
                </a:solidFill>
              </a:rPr>
              <a:t>Turismo</a:t>
            </a:r>
          </a:p>
          <a:p>
            <a:pPr marL="1005396" lvl="1" indent="-169863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11E1E"/>
                </a:solidFill>
              </a:rPr>
              <a:t>Planos nacionais, regionais, estaduais</a:t>
            </a:r>
          </a:p>
        </p:txBody>
      </p:sp>
    </p:spTree>
    <p:extLst>
      <p:ext uri="{BB962C8B-B14F-4D97-AF65-F5344CB8AC3E}">
        <p14:creationId xmlns:p14="http://schemas.microsoft.com/office/powerpoint/2010/main" val="133080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3F349-E814-EA1F-4334-3C421BB6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4" y="123987"/>
            <a:ext cx="10560610" cy="1450757"/>
          </a:xfrm>
        </p:spPr>
        <p:txBody>
          <a:bodyPr>
            <a:normAutofit/>
          </a:bodyPr>
          <a:lstStyle/>
          <a:p>
            <a:r>
              <a:rPr lang="pt-BR" sz="4000" dirty="0"/>
              <a:t>As diretrizes da Lei da Águas (Art. 3º, Lei 9433/97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DA6F23-4B0B-D61A-F9AC-33D62977D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7F0E7A-AE3C-DFB0-4770-2A0A9FEE2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V. Recursos Hídricos e Uso do Solo – mudanças no uso do solo podem afetar a qualidade e quantidade dos recursos hídricos</a:t>
            </a:r>
          </a:p>
          <a:p>
            <a:pPr marL="357188" indent="0">
              <a:buFont typeface="Arial" panose="020B0604020202020204" pitchFamily="34" charset="0"/>
              <a:buChar char="•"/>
            </a:pPr>
            <a:r>
              <a:rPr lang="pt-BR" sz="2800" dirty="0"/>
              <a:t> </a:t>
            </a:r>
            <a:r>
              <a:rPr lang="pt-BR" sz="2400" dirty="0"/>
              <a:t>O planejamento territorial tem de se articular com a gestão de recursos hídricos</a:t>
            </a:r>
          </a:p>
          <a:p>
            <a:pPr marL="357188" indent="0">
              <a:buFont typeface="Arial" panose="020B0604020202020204" pitchFamily="34" charset="0"/>
              <a:buChar char="•"/>
            </a:pPr>
            <a:r>
              <a:rPr lang="pt-BR" sz="2400" dirty="0"/>
              <a:t> Zoneamento Ecológico e Econômico</a:t>
            </a:r>
          </a:p>
          <a:p>
            <a:pPr marL="357188" indent="0">
              <a:buFont typeface="Arial" panose="020B0604020202020204" pitchFamily="34" charset="0"/>
              <a:buChar char="•"/>
            </a:pPr>
            <a:r>
              <a:rPr lang="pt-BR" sz="2400" dirty="0"/>
              <a:t> Planos diretores de ordenamento territorial</a:t>
            </a:r>
          </a:p>
          <a:p>
            <a:pPr marL="357188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5378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E2F0D2-99CC-0D55-B070-30C0F8AA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942" y="1"/>
            <a:ext cx="5037170" cy="7019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824B96C-5655-B8C1-C4C1-681E3437A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38" y="1116157"/>
            <a:ext cx="7808756" cy="59257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A41F62D-47C7-0F87-119E-B502DF2F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64456" cy="4023360"/>
          </a:xfrm>
        </p:spPr>
        <p:txBody>
          <a:bodyPr>
            <a:normAutofit/>
          </a:bodyPr>
          <a:lstStyle/>
          <a:p>
            <a:r>
              <a:rPr lang="pt-BR" sz="2800" dirty="0"/>
              <a:t>VI. Integração da gestão das bacias hidrográficas com outros sistemas</a:t>
            </a:r>
          </a:p>
          <a:p>
            <a:pPr marL="357188" indent="-90488">
              <a:buFont typeface="Arial" panose="020B0604020202020204" pitchFamily="34" charset="0"/>
              <a:buChar char="•"/>
            </a:pPr>
            <a:r>
              <a:rPr lang="pt-BR" sz="2400" dirty="0"/>
              <a:t> Sistemas estuarinos e zonas costeiras</a:t>
            </a:r>
          </a:p>
          <a:p>
            <a:pPr marL="357188" indent="-90488">
              <a:buFont typeface="Arial" panose="020B0604020202020204" pitchFamily="34" charset="0"/>
              <a:buChar char="•"/>
            </a:pPr>
            <a:r>
              <a:rPr lang="pt-BR" sz="2400" dirty="0"/>
              <a:t>Regiões complexas – alta biodiversidade, locais de reprodução, desova e alimentação da fauna aquática</a:t>
            </a:r>
          </a:p>
          <a:p>
            <a:pPr marL="357188" indent="-90488">
              <a:buFont typeface="Arial" panose="020B0604020202020204" pitchFamily="34" charset="0"/>
              <a:buChar char="•"/>
            </a:pPr>
            <a:r>
              <a:rPr lang="pt-BR" sz="2400" dirty="0"/>
              <a:t> Beleza natural, ocupação urbana, pesca, turismo</a:t>
            </a:r>
          </a:p>
          <a:p>
            <a:pPr marL="357188" indent="-90488">
              <a:buFont typeface="Arial" panose="020B0604020202020204" pitchFamily="34" charset="0"/>
              <a:buChar char="•"/>
            </a:pPr>
            <a:r>
              <a:rPr lang="pt-BR" sz="2400" dirty="0"/>
              <a:t> Áreas de conexão dos rios interiores aos ecossistemas costeiros</a:t>
            </a:r>
          </a:p>
        </p:txBody>
      </p:sp>
    </p:spTree>
    <p:extLst>
      <p:ext uri="{BB962C8B-B14F-4D97-AF65-F5344CB8AC3E}">
        <p14:creationId xmlns:p14="http://schemas.microsoft.com/office/powerpoint/2010/main" val="4195240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E2F0D2-99CC-0D55-B070-30C0F8AA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7" y="0"/>
            <a:ext cx="6219825" cy="86677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D060B8D-9FEA-8263-0478-71F06DCDB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38" y="1116157"/>
            <a:ext cx="7808756" cy="59257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EC63FE5-C97A-87CE-69ED-F7B0C739A6A8}"/>
              </a:ext>
            </a:extLst>
          </p:cNvPr>
          <p:cNvSpPr txBox="1"/>
          <p:nvPr/>
        </p:nvSpPr>
        <p:spPr>
          <a:xfrm>
            <a:off x="728423" y="2091753"/>
            <a:ext cx="107093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As diretrizes da Política Nacional de Recursos Hídricos definem a necessidade de articulação e integração de políticas setoriais, a adequação às diversas realidades de bacias, estados e do país como um todo e dão relevância a gestão sistêmica</a:t>
            </a:r>
            <a:r>
              <a:rPr lang="pt-BR" sz="2800" dirty="0">
                <a:solidFill>
                  <a:srgbClr val="211E1E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endParaRPr lang="pt-BR" sz="2800" b="0" i="0" u="none" strike="noStrike" baseline="0" dirty="0">
              <a:solidFill>
                <a:srgbClr val="211E1E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28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A lei das Águas define como imprescindível o diálogo, a conversa a negociação e a integração entre todos os diferentes setores envolvidos com um elemento básico: a água.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69077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E2F0D2-99CC-0D55-B070-30C0F8AA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7" y="0"/>
            <a:ext cx="6219825" cy="8667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EA2FF1-98E6-B63F-E806-3AB8E4CE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51" y="286603"/>
            <a:ext cx="10706229" cy="1450757"/>
          </a:xfrm>
        </p:spPr>
        <p:txBody>
          <a:bodyPr>
            <a:normAutofit/>
          </a:bodyPr>
          <a:lstStyle/>
          <a:p>
            <a:r>
              <a:rPr lang="pt-BR" sz="3600" dirty="0"/>
              <a:t>Sistema Nacional de Gerenciamento dos Recursos Hídricos - SINGREH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D7AF19-32EF-1FC3-F750-38844E46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65" y="1876731"/>
            <a:ext cx="6588017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O Conselho Nacional de Recursos Hídricos – CNRH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Os Conselhos de Recursos Hídricos Estaduais e do Distrito Federal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Órgãos dos poderes públicos, estaduais e do Distrito Federal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A Agência Nacional de Águas e Saneamento/ Adasa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Comitês de Bacias Hidrográficas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Agências de Água (Agências de Bacias ou entidades delegatárias)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F99740-FE8B-BC65-440F-242771224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80" y="2346035"/>
            <a:ext cx="4111064" cy="27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67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A56F8327-C4C5-D3A7-73C2-03DA5BB04DAD}"/>
              </a:ext>
            </a:extLst>
          </p:cNvPr>
          <p:cNvSpPr/>
          <p:nvPr/>
        </p:nvSpPr>
        <p:spPr>
          <a:xfrm>
            <a:off x="1860885" y="954506"/>
            <a:ext cx="9897978" cy="4967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6F5A0B6-8511-5102-85AB-8622357D610D}"/>
              </a:ext>
            </a:extLst>
          </p:cNvPr>
          <p:cNvSpPr/>
          <p:nvPr/>
        </p:nvSpPr>
        <p:spPr>
          <a:xfrm>
            <a:off x="1363579" y="850232"/>
            <a:ext cx="10555704" cy="545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5007EB-445B-07EE-377C-5830AF836130}"/>
              </a:ext>
            </a:extLst>
          </p:cNvPr>
          <p:cNvSpPr/>
          <p:nvPr/>
        </p:nvSpPr>
        <p:spPr>
          <a:xfrm>
            <a:off x="812159" y="1531240"/>
            <a:ext cx="11081076" cy="1678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58B8A8F-A913-A210-B4E3-0B0A90BB712B}"/>
              </a:ext>
            </a:extLst>
          </p:cNvPr>
          <p:cNvSpPr/>
          <p:nvPr/>
        </p:nvSpPr>
        <p:spPr>
          <a:xfrm>
            <a:off x="794076" y="3209329"/>
            <a:ext cx="11068042" cy="1380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863AE0-0FAB-EB9E-9313-AA670DADDC83}"/>
              </a:ext>
            </a:extLst>
          </p:cNvPr>
          <p:cNvSpPr/>
          <p:nvPr/>
        </p:nvSpPr>
        <p:spPr>
          <a:xfrm>
            <a:off x="840201" y="4484796"/>
            <a:ext cx="11117178" cy="1823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3A7A64B-A326-CB12-D5F9-A268147BC7B5}"/>
              </a:ext>
            </a:extLst>
          </p:cNvPr>
          <p:cNvSpPr txBox="1"/>
          <p:nvPr/>
        </p:nvSpPr>
        <p:spPr>
          <a:xfrm>
            <a:off x="770020" y="1977807"/>
            <a:ext cx="10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Nacional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39CB54-26C0-10CE-3F8C-D93CF049872A}"/>
              </a:ext>
            </a:extLst>
          </p:cNvPr>
          <p:cNvSpPr txBox="1"/>
          <p:nvPr/>
        </p:nvSpPr>
        <p:spPr>
          <a:xfrm>
            <a:off x="897641" y="3509594"/>
            <a:ext cx="9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Estadual/ Distrital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E9F606-7D56-24AE-2535-47C27A5C8B96}"/>
              </a:ext>
            </a:extLst>
          </p:cNvPr>
          <p:cNvSpPr txBox="1"/>
          <p:nvPr/>
        </p:nvSpPr>
        <p:spPr>
          <a:xfrm>
            <a:off x="762839" y="4922603"/>
            <a:ext cx="113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Bacia Hidrográfica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EDB2358-4CC8-0994-39A9-70EDDCE9CDF2}"/>
              </a:ext>
            </a:extLst>
          </p:cNvPr>
          <p:cNvSpPr txBox="1"/>
          <p:nvPr/>
        </p:nvSpPr>
        <p:spPr>
          <a:xfrm>
            <a:off x="2053391" y="1026695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Conselho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12BBECC-1715-0A13-64EE-3296E9A1B3DE}"/>
              </a:ext>
            </a:extLst>
          </p:cNvPr>
          <p:cNvSpPr txBox="1"/>
          <p:nvPr/>
        </p:nvSpPr>
        <p:spPr>
          <a:xfrm>
            <a:off x="3914278" y="1036204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Governo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23E31F-B460-4E7E-10B3-D07D2628D51B}"/>
              </a:ext>
            </a:extLst>
          </p:cNvPr>
          <p:cNvSpPr txBox="1"/>
          <p:nvPr/>
        </p:nvSpPr>
        <p:spPr>
          <a:xfrm>
            <a:off x="5408213" y="1004902"/>
            <a:ext cx="1612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Órgão Regulador e Gestor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15E289D-3F86-2B80-D98E-717AD5681BDB}"/>
              </a:ext>
            </a:extLst>
          </p:cNvPr>
          <p:cNvSpPr txBox="1"/>
          <p:nvPr/>
        </p:nvSpPr>
        <p:spPr>
          <a:xfrm>
            <a:off x="7668126" y="954506"/>
            <a:ext cx="137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Parlamento das Águas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6B17654-4C5A-0682-20DE-FE72983144DE}"/>
              </a:ext>
            </a:extLst>
          </p:cNvPr>
          <p:cNvSpPr txBox="1"/>
          <p:nvPr/>
        </p:nvSpPr>
        <p:spPr>
          <a:xfrm>
            <a:off x="9769640" y="928070"/>
            <a:ext cx="137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Ente</a:t>
            </a:r>
          </a:p>
          <a:p>
            <a:pPr algn="ctr"/>
            <a:r>
              <a:rPr lang="pt-BR" sz="1400" b="1" dirty="0"/>
              <a:t>Executivo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F887BA36-6E92-DDF2-86EC-64C269B4C397}"/>
              </a:ext>
            </a:extLst>
          </p:cNvPr>
          <p:cNvSpPr/>
          <p:nvPr/>
        </p:nvSpPr>
        <p:spPr>
          <a:xfrm>
            <a:off x="2322091" y="1889552"/>
            <a:ext cx="826164" cy="3800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0D0961F-A8C8-0334-57C0-AEE39F3BF342}"/>
              </a:ext>
            </a:extLst>
          </p:cNvPr>
          <p:cNvSpPr txBox="1"/>
          <p:nvPr/>
        </p:nvSpPr>
        <p:spPr>
          <a:xfrm>
            <a:off x="2245893" y="1905562"/>
            <a:ext cx="10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CNRH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52052FC-658B-986F-BB31-ACE85C5FD9B3}"/>
              </a:ext>
            </a:extLst>
          </p:cNvPr>
          <p:cNvSpPr/>
          <p:nvPr/>
        </p:nvSpPr>
        <p:spPr>
          <a:xfrm>
            <a:off x="2306075" y="3599573"/>
            <a:ext cx="1026695" cy="39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3C84DC4-CE30-7381-976A-B42EF97B6AF7}"/>
              </a:ext>
            </a:extLst>
          </p:cNvPr>
          <p:cNvSpPr txBox="1"/>
          <p:nvPr/>
        </p:nvSpPr>
        <p:spPr>
          <a:xfrm>
            <a:off x="2322091" y="3628208"/>
            <a:ext cx="10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CERH/CRH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B8F2C437-4688-9D3D-4B3F-51689F48CEEC}"/>
              </a:ext>
            </a:extLst>
          </p:cNvPr>
          <p:cNvSpPr/>
          <p:nvPr/>
        </p:nvSpPr>
        <p:spPr>
          <a:xfrm>
            <a:off x="3772401" y="1888201"/>
            <a:ext cx="1171080" cy="3800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40F0A00-FA88-EEAD-1B86-CEC4B03CC4C4}"/>
              </a:ext>
            </a:extLst>
          </p:cNvPr>
          <p:cNvSpPr txBox="1"/>
          <p:nvPr/>
        </p:nvSpPr>
        <p:spPr>
          <a:xfrm>
            <a:off x="3818517" y="1940216"/>
            <a:ext cx="10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MIDR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ECE8EBE-B0AD-79F5-BE65-C9B1098FB009}"/>
              </a:ext>
            </a:extLst>
          </p:cNvPr>
          <p:cNvSpPr/>
          <p:nvPr/>
        </p:nvSpPr>
        <p:spPr>
          <a:xfrm>
            <a:off x="3837567" y="3599571"/>
            <a:ext cx="1124964" cy="3800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686FB17-0AEA-C3A5-D331-E6CB3832FD77}"/>
              </a:ext>
            </a:extLst>
          </p:cNvPr>
          <p:cNvSpPr txBox="1"/>
          <p:nvPr/>
        </p:nvSpPr>
        <p:spPr>
          <a:xfrm>
            <a:off x="3840589" y="3642339"/>
            <a:ext cx="103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SEMA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1004CCDA-B974-B513-EB7A-B37096A1EDB4}"/>
              </a:ext>
            </a:extLst>
          </p:cNvPr>
          <p:cNvSpPr/>
          <p:nvPr/>
        </p:nvSpPr>
        <p:spPr>
          <a:xfrm>
            <a:off x="5575627" y="1862432"/>
            <a:ext cx="958518" cy="3985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F14F1E1-E399-AC32-B769-4CEF5DE6213E}"/>
              </a:ext>
            </a:extLst>
          </p:cNvPr>
          <p:cNvSpPr txBox="1"/>
          <p:nvPr/>
        </p:nvSpPr>
        <p:spPr>
          <a:xfrm>
            <a:off x="5592164" y="1914635"/>
            <a:ext cx="949981" cy="31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ANA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F12CD14F-A213-0B83-988F-B8AA36A76631}"/>
              </a:ext>
            </a:extLst>
          </p:cNvPr>
          <p:cNvSpPr/>
          <p:nvPr/>
        </p:nvSpPr>
        <p:spPr>
          <a:xfrm>
            <a:off x="7672138" y="4518573"/>
            <a:ext cx="1664368" cy="5392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C7EC493-5B2F-6ED5-D8F4-8C0AA4E1B900}"/>
              </a:ext>
            </a:extLst>
          </p:cNvPr>
          <p:cNvSpPr txBox="1"/>
          <p:nvPr/>
        </p:nvSpPr>
        <p:spPr>
          <a:xfrm>
            <a:off x="7796459" y="4502532"/>
            <a:ext cx="133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Comitês Federais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CBFD54A9-8D5B-07C5-3DA0-9526F65103EA}"/>
              </a:ext>
            </a:extLst>
          </p:cNvPr>
          <p:cNvSpPr/>
          <p:nvPr/>
        </p:nvSpPr>
        <p:spPr>
          <a:xfrm>
            <a:off x="7696202" y="5400142"/>
            <a:ext cx="1664368" cy="7714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2D814BB-2859-AA05-2901-ED76ABCEE3B3}"/>
              </a:ext>
            </a:extLst>
          </p:cNvPr>
          <p:cNvSpPr txBox="1"/>
          <p:nvPr/>
        </p:nvSpPr>
        <p:spPr>
          <a:xfrm>
            <a:off x="7796458" y="5420759"/>
            <a:ext cx="1331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Comitês Distritais (Estaduais)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3BA8DDE8-D077-7AAE-7898-EFA7EBDCDC0B}"/>
              </a:ext>
            </a:extLst>
          </p:cNvPr>
          <p:cNvSpPr/>
          <p:nvPr/>
        </p:nvSpPr>
        <p:spPr>
          <a:xfrm>
            <a:off x="9807742" y="5372183"/>
            <a:ext cx="1664368" cy="7714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9FFCFC7-EA2A-43C5-F71C-640BD56C18BF}"/>
              </a:ext>
            </a:extLst>
          </p:cNvPr>
          <p:cNvSpPr txBox="1"/>
          <p:nvPr/>
        </p:nvSpPr>
        <p:spPr>
          <a:xfrm>
            <a:off x="9986209" y="5398647"/>
            <a:ext cx="1331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Agências de Águas ou de Bacias</a:t>
            </a: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311BF475-49EB-852C-9D41-621B2949343F}"/>
              </a:ext>
            </a:extLst>
          </p:cNvPr>
          <p:cNvCxnSpPr>
            <a:cxnSpLocks/>
          </p:cNvCxnSpPr>
          <p:nvPr/>
        </p:nvCxnSpPr>
        <p:spPr>
          <a:xfrm>
            <a:off x="2724651" y="2285584"/>
            <a:ext cx="0" cy="129180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F94745E3-B009-11D0-AF04-B371968B5526}"/>
              </a:ext>
            </a:extLst>
          </p:cNvPr>
          <p:cNvCxnSpPr/>
          <p:nvPr/>
        </p:nvCxnSpPr>
        <p:spPr>
          <a:xfrm>
            <a:off x="3148255" y="2078500"/>
            <a:ext cx="6241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3BAD3C3-E3BC-9C4E-DB41-7D387B9FC88C}"/>
              </a:ext>
            </a:extLst>
          </p:cNvPr>
          <p:cNvCxnSpPr>
            <a:cxnSpLocks/>
          </p:cNvCxnSpPr>
          <p:nvPr/>
        </p:nvCxnSpPr>
        <p:spPr>
          <a:xfrm>
            <a:off x="4943481" y="2095645"/>
            <a:ext cx="6241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D95BD53A-DC5D-96F9-BE4A-25EFA4AB8AF9}"/>
              </a:ext>
            </a:extLst>
          </p:cNvPr>
          <p:cNvCxnSpPr>
            <a:cxnSpLocks/>
          </p:cNvCxnSpPr>
          <p:nvPr/>
        </p:nvCxnSpPr>
        <p:spPr>
          <a:xfrm flipH="1">
            <a:off x="6096000" y="2285584"/>
            <a:ext cx="501" cy="131398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32578A1C-0CAD-42A1-BB5A-F6F3780D075F}"/>
              </a:ext>
            </a:extLst>
          </p:cNvPr>
          <p:cNvCxnSpPr>
            <a:cxnSpLocks/>
          </p:cNvCxnSpPr>
          <p:nvPr/>
        </p:nvCxnSpPr>
        <p:spPr>
          <a:xfrm>
            <a:off x="6534145" y="1960754"/>
            <a:ext cx="4038605" cy="15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E546F18F-EF72-6101-69BF-4C387F3FDC90}"/>
              </a:ext>
            </a:extLst>
          </p:cNvPr>
          <p:cNvCxnSpPr>
            <a:cxnSpLocks/>
          </p:cNvCxnSpPr>
          <p:nvPr/>
        </p:nvCxnSpPr>
        <p:spPr>
          <a:xfrm>
            <a:off x="10572750" y="1940216"/>
            <a:ext cx="0" cy="34319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A603646B-83E3-1AE6-FDF8-6C5EF7C3E6CB}"/>
              </a:ext>
            </a:extLst>
          </p:cNvPr>
          <p:cNvCxnSpPr>
            <a:cxnSpLocks/>
          </p:cNvCxnSpPr>
          <p:nvPr/>
        </p:nvCxnSpPr>
        <p:spPr>
          <a:xfrm>
            <a:off x="8456697" y="2159874"/>
            <a:ext cx="0" cy="23305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6B4194D8-F244-555D-2030-1E5A13CDCFAA}"/>
              </a:ext>
            </a:extLst>
          </p:cNvPr>
          <p:cNvCxnSpPr>
            <a:cxnSpLocks/>
          </p:cNvCxnSpPr>
          <p:nvPr/>
        </p:nvCxnSpPr>
        <p:spPr>
          <a:xfrm>
            <a:off x="6543171" y="2159874"/>
            <a:ext cx="19040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575A3D0F-7055-F84F-E973-AFDDF20B4DC0}"/>
              </a:ext>
            </a:extLst>
          </p:cNvPr>
          <p:cNvCxnSpPr>
            <a:cxnSpLocks/>
          </p:cNvCxnSpPr>
          <p:nvPr/>
        </p:nvCxnSpPr>
        <p:spPr>
          <a:xfrm>
            <a:off x="3339262" y="3826852"/>
            <a:ext cx="49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45D8F444-4CF7-6D7C-C471-741A9268C8E6}"/>
              </a:ext>
            </a:extLst>
          </p:cNvPr>
          <p:cNvCxnSpPr>
            <a:cxnSpLocks/>
          </p:cNvCxnSpPr>
          <p:nvPr/>
        </p:nvCxnSpPr>
        <p:spPr>
          <a:xfrm>
            <a:off x="4963883" y="3788229"/>
            <a:ext cx="7497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8F9F1B32-A8CF-C93C-3ED4-AECA08CE44B2}"/>
              </a:ext>
            </a:extLst>
          </p:cNvPr>
          <p:cNvCxnSpPr>
            <a:cxnSpLocks/>
          </p:cNvCxnSpPr>
          <p:nvPr/>
        </p:nvCxnSpPr>
        <p:spPr>
          <a:xfrm flipV="1">
            <a:off x="6254417" y="3965158"/>
            <a:ext cx="0" cy="822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de Seta Reta 96">
            <a:extLst>
              <a:ext uri="{FF2B5EF4-FFF2-40B4-BE49-F238E27FC236}">
                <a16:creationId xmlns:a16="http://schemas.microsoft.com/office/drawing/2014/main" id="{1A28D9F2-7B07-DE17-0381-A66FE56BC66D}"/>
              </a:ext>
            </a:extLst>
          </p:cNvPr>
          <p:cNvCxnSpPr>
            <a:cxnSpLocks/>
          </p:cNvCxnSpPr>
          <p:nvPr/>
        </p:nvCxnSpPr>
        <p:spPr>
          <a:xfrm>
            <a:off x="6254417" y="4788205"/>
            <a:ext cx="13796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A62C6706-A0CD-022B-FD55-1155E337FF5F}"/>
              </a:ext>
            </a:extLst>
          </p:cNvPr>
          <p:cNvCxnSpPr>
            <a:cxnSpLocks/>
          </p:cNvCxnSpPr>
          <p:nvPr/>
        </p:nvCxnSpPr>
        <p:spPr>
          <a:xfrm flipV="1">
            <a:off x="5937584" y="3979595"/>
            <a:ext cx="0" cy="17966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de Seta Reta 103">
            <a:extLst>
              <a:ext uri="{FF2B5EF4-FFF2-40B4-BE49-F238E27FC236}">
                <a16:creationId xmlns:a16="http://schemas.microsoft.com/office/drawing/2014/main" id="{1504CFD6-9F2C-1DA0-7905-D496D9DEF930}"/>
              </a:ext>
            </a:extLst>
          </p:cNvPr>
          <p:cNvCxnSpPr>
            <a:cxnSpLocks/>
          </p:cNvCxnSpPr>
          <p:nvPr/>
        </p:nvCxnSpPr>
        <p:spPr>
          <a:xfrm>
            <a:off x="5937584" y="5776292"/>
            <a:ext cx="17305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>
            <a:extLst>
              <a:ext uri="{FF2B5EF4-FFF2-40B4-BE49-F238E27FC236}">
                <a16:creationId xmlns:a16="http://schemas.microsoft.com/office/drawing/2014/main" id="{9C273314-F40B-5ED9-3008-814D9F18BE46}"/>
              </a:ext>
            </a:extLst>
          </p:cNvPr>
          <p:cNvCxnSpPr>
            <a:cxnSpLocks/>
          </p:cNvCxnSpPr>
          <p:nvPr/>
        </p:nvCxnSpPr>
        <p:spPr>
          <a:xfrm>
            <a:off x="9336506" y="4787918"/>
            <a:ext cx="817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FEDBDEFB-2798-5A0D-E39D-36D62B9A9725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9360570" y="5785842"/>
            <a:ext cx="44717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de Seta Reta 114">
            <a:extLst>
              <a:ext uri="{FF2B5EF4-FFF2-40B4-BE49-F238E27FC236}">
                <a16:creationId xmlns:a16="http://schemas.microsoft.com/office/drawing/2014/main" id="{5BB1044F-D5DA-83C4-9BD1-42C092D525B8}"/>
              </a:ext>
            </a:extLst>
          </p:cNvPr>
          <p:cNvCxnSpPr>
            <a:cxnSpLocks/>
          </p:cNvCxnSpPr>
          <p:nvPr/>
        </p:nvCxnSpPr>
        <p:spPr>
          <a:xfrm>
            <a:off x="10153650" y="4787918"/>
            <a:ext cx="0" cy="5842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tângulo: Cantos Arredondados 116">
            <a:extLst>
              <a:ext uri="{FF2B5EF4-FFF2-40B4-BE49-F238E27FC236}">
                <a16:creationId xmlns:a16="http://schemas.microsoft.com/office/drawing/2014/main" id="{24FB9762-C090-BD3B-0430-0CA9F7D0948D}"/>
              </a:ext>
            </a:extLst>
          </p:cNvPr>
          <p:cNvSpPr/>
          <p:nvPr/>
        </p:nvSpPr>
        <p:spPr>
          <a:xfrm>
            <a:off x="3570878" y="2497097"/>
            <a:ext cx="1533015" cy="481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03E8B93F-B9A8-33A0-0766-94C762F01205}"/>
              </a:ext>
            </a:extLst>
          </p:cNvPr>
          <p:cNvSpPr txBox="1"/>
          <p:nvPr/>
        </p:nvSpPr>
        <p:spPr>
          <a:xfrm>
            <a:off x="3564110" y="2545872"/>
            <a:ext cx="1533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Secretaria Executiva</a:t>
            </a:r>
          </a:p>
        </p:txBody>
      </p:sp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5909BE3D-71DD-A232-C3B4-3377901FE1D5}"/>
              </a:ext>
            </a:extLst>
          </p:cNvPr>
          <p:cNvCxnSpPr/>
          <p:nvPr/>
        </p:nvCxnSpPr>
        <p:spPr>
          <a:xfrm>
            <a:off x="2855494" y="2274669"/>
            <a:ext cx="0" cy="3924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de Seta Reta 121">
            <a:extLst>
              <a:ext uri="{FF2B5EF4-FFF2-40B4-BE49-F238E27FC236}">
                <a16:creationId xmlns:a16="http://schemas.microsoft.com/office/drawing/2014/main" id="{27CE78AC-30F3-73D5-C677-C36B89562874}"/>
              </a:ext>
            </a:extLst>
          </p:cNvPr>
          <p:cNvCxnSpPr/>
          <p:nvPr/>
        </p:nvCxnSpPr>
        <p:spPr>
          <a:xfrm>
            <a:off x="2855494" y="2673594"/>
            <a:ext cx="7086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5DE6026D-D812-D6D6-4E2E-DF9360CBEC07}"/>
              </a:ext>
            </a:extLst>
          </p:cNvPr>
          <p:cNvCxnSpPr>
            <a:cxnSpLocks/>
          </p:cNvCxnSpPr>
          <p:nvPr/>
        </p:nvCxnSpPr>
        <p:spPr>
          <a:xfrm flipV="1">
            <a:off x="4357941" y="2285584"/>
            <a:ext cx="0" cy="2115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FC0675F2-923F-CC80-7142-7313508E5680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8462206" y="5057837"/>
            <a:ext cx="0" cy="3629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2FC1E538-F9FC-1B7C-361D-104391126C8D}"/>
              </a:ext>
            </a:extLst>
          </p:cNvPr>
          <p:cNvSpPr txBox="1"/>
          <p:nvPr/>
        </p:nvSpPr>
        <p:spPr>
          <a:xfrm>
            <a:off x="0" y="653414"/>
            <a:ext cx="1091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SISTEMA NACIONAL DE GERENCIAMENTO DE RECURSOS HÍDRICOS</a:t>
            </a:r>
          </a:p>
        </p:txBody>
      </p: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1359BE63-8463-7249-386E-2796E01AE875}"/>
              </a:ext>
            </a:extLst>
          </p:cNvPr>
          <p:cNvSpPr/>
          <p:nvPr/>
        </p:nvSpPr>
        <p:spPr>
          <a:xfrm>
            <a:off x="11758863" y="1451290"/>
            <a:ext cx="384484" cy="4957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4BB64497-B11A-30E2-BE5A-CFB4AC522ADD}"/>
              </a:ext>
            </a:extLst>
          </p:cNvPr>
          <p:cNvSpPr/>
          <p:nvPr/>
        </p:nvSpPr>
        <p:spPr>
          <a:xfrm>
            <a:off x="828393" y="1531240"/>
            <a:ext cx="1240763" cy="47733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1347A2F-462E-0464-3484-BC1220AEB286}"/>
              </a:ext>
            </a:extLst>
          </p:cNvPr>
          <p:cNvSpPr/>
          <p:nvPr/>
        </p:nvSpPr>
        <p:spPr>
          <a:xfrm>
            <a:off x="5642301" y="3611787"/>
            <a:ext cx="994611" cy="350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11C7E97A-B402-F5F3-4ED2-D7444A9FB142}"/>
              </a:ext>
            </a:extLst>
          </p:cNvPr>
          <p:cNvSpPr txBox="1"/>
          <p:nvPr/>
        </p:nvSpPr>
        <p:spPr>
          <a:xfrm>
            <a:off x="5565613" y="3646322"/>
            <a:ext cx="103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ADASA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688F785-D622-3D9F-7700-6166213BAF54}"/>
              </a:ext>
            </a:extLst>
          </p:cNvPr>
          <p:cNvSpPr txBox="1"/>
          <p:nvPr/>
        </p:nvSpPr>
        <p:spPr>
          <a:xfrm>
            <a:off x="4529963" y="2711673"/>
            <a:ext cx="12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FE05144-46E5-6FDC-791A-41A2ECF89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58" y="18632"/>
            <a:ext cx="4278794" cy="59627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BF11BEF-8E14-24C2-71B1-9B8FF8A63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332" y="2762043"/>
            <a:ext cx="352425" cy="1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9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674AE-92DC-D86D-0E95-46FAC5D3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87426"/>
            <a:ext cx="10058400" cy="1450757"/>
          </a:xfrm>
        </p:spPr>
        <p:txBody>
          <a:bodyPr>
            <a:normAutofit/>
          </a:bodyPr>
          <a:lstStyle/>
          <a:p>
            <a:r>
              <a:rPr lang="pt-BR" sz="3600" dirty="0"/>
              <a:t>Conselho Nacional de Recursos Hídricos (CNRH)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E94042B-C17A-0784-77C9-A69CE019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1" y="1845734"/>
            <a:ext cx="11594904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Promover a articulação do planejamento de recursos hídricos com os planejamentos nacional, regional, estaduais e dos setores usuários;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Arbitrar, em última instância administrativa, os conflitos existentes entre Conselhos Estaduais de Recursos Hídricos;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Analisar propostas de alteração da legislação pertinente aos recursos hídricos e à Política Nacional de Recursos Hídricos;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Estabelecer diretrizes complementares para implementação da Política Nacional de Recursos Hídricos, aplicação de seus instrumentos e atuação do Sistema Nacional de Recursos Hídricos;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Aprovar propostas de instituição dos comitês da Bacia Hidrográficas e estabelecer critérios gerais para a elaboração de seus regimentos;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Estabelecer critérios gerais para</a:t>
            </a:r>
            <a:r>
              <a:rPr lang="pt-BR" sz="16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a outorga </a:t>
            </a:r>
            <a:r>
              <a:rPr lang="pt-BR" sz="16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de direitos de uso de recursos hídricos e para a cobrança por seu uso</a:t>
            </a:r>
            <a:r>
              <a:rPr lang="pt-BR" sz="1600" dirty="0">
                <a:solidFill>
                  <a:srgbClr val="211E1E"/>
                </a:solidFill>
                <a:latin typeface="Calibri" panose="020F0502020204030204" pitchFamily="34" charset="0"/>
              </a:rPr>
              <a:t>;</a:t>
            </a:r>
            <a:endParaRPr lang="pt-BR" sz="1600" b="0" i="0" u="none" strike="noStrike" baseline="0" dirty="0">
              <a:solidFill>
                <a:srgbClr val="211E1E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Aprovar o enquadramento dos corpos d’água;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Definir valores a serem cobrados pelo uso da água;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Autorizar a criação de Agências de Água;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solidFill>
                  <a:srgbClr val="211E1E"/>
                </a:solidFill>
                <a:latin typeface="Calibri" panose="020F0502020204030204" pitchFamily="34" charset="0"/>
              </a:rPr>
              <a:t>Deliberar sobre o conceito de pouca expressão, para efeito de isenção de outorga.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732FAF-5E9B-B07B-C314-580043DAF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411" y="4208585"/>
            <a:ext cx="2308573" cy="202809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C91010B-CD27-3559-5E0E-F9B904144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DFF4E-1AF4-66C5-C677-BF7D01FF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5583"/>
            <a:ext cx="10058400" cy="1450757"/>
          </a:xfrm>
        </p:spPr>
        <p:txBody>
          <a:bodyPr/>
          <a:lstStyle/>
          <a:p>
            <a:r>
              <a:rPr lang="pt-BR" dirty="0"/>
              <a:t>Roteiro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137A8-0D22-171D-47C1-2DEB14A37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177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Um Pouco de História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Lei das Águas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Lei 9433/1997; Lei 9984/2000; Lei nº 14026/ 2020; Lei 14.600/2023)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Fundamentos da Lei das águas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Os objetivos da Lei das Águas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As diretrizes da Lei das Águas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Sistema Nacional de Gerenciamento dos Recursos Hídricos - SINGREH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Objetivos do SINGREH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Instrumentos da Política Nacional de Recursos Hídricos: Outorga, Cobrança, Plano de Recursos Hídricos, Enquadramento, Sistema de Informações de Recursos Hídricos (Obs. No DF há, também, o Fundo de Recursos Hídricos, ainda não implementado)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88003-5ACB-7E51-F891-568B2935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814" y="0"/>
            <a:ext cx="62198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98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E2F0D2-99CC-0D55-B070-30C0F8AA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7" y="0"/>
            <a:ext cx="6219825" cy="8667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6C4C0BA-4B7A-AA23-72AA-BD8C7E7E0F8A}"/>
              </a:ext>
            </a:extLst>
          </p:cNvPr>
          <p:cNvSpPr txBox="1"/>
          <p:nvPr/>
        </p:nvSpPr>
        <p:spPr>
          <a:xfrm>
            <a:off x="690849" y="1317866"/>
            <a:ext cx="1007687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I – promover a articulação do planejamento de recursos hídricos com os planejamentos nacional, regional, estaduais e dos setores dos usuários;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 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II – deliberar sobre as questões que lhe tenham sido encaminhadas pelos Comitês de Bacia Hidrográfica;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 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III – analisar propostas de alteração da legislação pertinente a recursos hídricos e à Política de Recursos Hídricos;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 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IV – estabelecer diretrizes complementares para implementação da Política de Recursos Hídricos, aplicação de seus instrumentos e atuação do Sistema de Gerenciamento de Recursos Hídricos;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 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V – aprovar propostas de instituição dos Comitês de Bacia Hidrográfica e estabelecer critérios gerais para a elaboração de seus regimentos;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 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VI – aprovar e acompanhar a execução dos Planos de Recursos Hídricos e determinar as providências necessárias ao cumprimento de suas metas;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 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VII – estabelecer critérios gerais para a outorga de direitos e cobrança pelo uso de recursos hídricos;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 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VIII – conhecer e julgar, em caráter extraordinário, os recursos que versem sobre litígios relacionados ao uso de recursos hídricos, decididos em última instância pela Diretoria da ADASA;</a:t>
            </a:r>
          </a:p>
          <a:p>
            <a:pPr algn="l" fontAlgn="base"/>
            <a:r>
              <a:rPr lang="pt-BR" sz="1600" b="0" i="0" dirty="0">
                <a:solidFill>
                  <a:srgbClr val="515151"/>
                </a:solidFill>
                <a:effectLst/>
              </a:rPr>
              <a:t>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FF93EC-34A4-6F2A-04A3-A9CC34717979}"/>
              </a:ext>
            </a:extLst>
          </p:cNvPr>
          <p:cNvSpPr txBox="1"/>
          <p:nvPr/>
        </p:nvSpPr>
        <p:spPr>
          <a:xfrm>
            <a:off x="690849" y="854722"/>
            <a:ext cx="578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CONSELHO DE RECURSOS HÍDRICOS DO DF</a:t>
            </a:r>
          </a:p>
        </p:txBody>
      </p:sp>
    </p:spTree>
    <p:extLst>
      <p:ext uri="{BB962C8B-B14F-4D97-AF65-F5344CB8AC3E}">
        <p14:creationId xmlns:p14="http://schemas.microsoft.com/office/powerpoint/2010/main" val="1537098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E2F0D2-99CC-0D55-B070-30C0F8AA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7" y="0"/>
            <a:ext cx="6219825" cy="8667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64A19B5-794E-5784-B237-8CE2517B8D63}"/>
              </a:ext>
            </a:extLst>
          </p:cNvPr>
          <p:cNvSpPr txBox="1"/>
          <p:nvPr/>
        </p:nvSpPr>
        <p:spPr>
          <a:xfrm>
            <a:off x="246185" y="1038950"/>
            <a:ext cx="893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Instrumentos da Política de Recursos Hídricos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80864F2B-0802-7378-4592-511912E7A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477" y="1857456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Plano de Recursos Hídricos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Enquadramento dos Corpos d’água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Outorga de direito de uso dos recursos hídricos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Cobrança pelo uso da água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Sistema de Informação sobre recursos hídricos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Fundo de Recursos Hídricos (Lei distrital nº 2725/2001)</a:t>
            </a:r>
          </a:p>
        </p:txBody>
      </p:sp>
    </p:spTree>
    <p:extLst>
      <p:ext uri="{BB962C8B-B14F-4D97-AF65-F5344CB8AC3E}">
        <p14:creationId xmlns:p14="http://schemas.microsoft.com/office/powerpoint/2010/main" val="2146376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E2F0D2-99CC-0D55-B070-30C0F8AA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7" y="0"/>
            <a:ext cx="6219825" cy="8667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9A1D55A-2B02-D4D5-FDB6-782F30C28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787" y="2391190"/>
            <a:ext cx="4857750" cy="31242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D7FEEC3-DAAC-2263-738F-A3C67E99D2CF}"/>
              </a:ext>
            </a:extLst>
          </p:cNvPr>
          <p:cNvSpPr txBox="1"/>
          <p:nvPr/>
        </p:nvSpPr>
        <p:spPr>
          <a:xfrm>
            <a:off x="1019908" y="1342610"/>
            <a:ext cx="893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Instrumentos da Política de Recursos Hídricos</a:t>
            </a:r>
          </a:p>
        </p:txBody>
      </p:sp>
    </p:spTree>
    <p:extLst>
      <p:ext uri="{BB962C8B-B14F-4D97-AF65-F5344CB8AC3E}">
        <p14:creationId xmlns:p14="http://schemas.microsoft.com/office/powerpoint/2010/main" val="595415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E2F0D2-99CC-0D55-B070-30C0F8AA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7" y="0"/>
            <a:ext cx="6219825" cy="8667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B2E9CB-789F-6B06-956F-7FB5BF0C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69858"/>
            <a:ext cx="10058400" cy="1450757"/>
          </a:xfrm>
        </p:spPr>
        <p:txBody>
          <a:bodyPr>
            <a:normAutofit/>
          </a:bodyPr>
          <a:lstStyle/>
          <a:p>
            <a:r>
              <a:rPr lang="pt-BR" sz="3200" dirty="0"/>
              <a:t>Referências Bibliográficas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B53695-8055-59FF-43FE-53169D30E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115000"/>
              </a:lnSpc>
            </a:pP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Agência Nacional de Águas. (Brasil)  </a:t>
            </a:r>
            <a:r>
              <a:rPr lang="pt-BR" sz="1200" b="1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comitê da Bacia Hidrográfica</a:t>
            </a: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 que é e o que faz? Brasília - DF, SAG, 2011. Disponível em: </a:t>
            </a:r>
            <a:r>
              <a:rPr lang="pt-BR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http://arquivos.ana.gov.br/institucional/sge/CEDOC/Catalogo/2012/CadernosDeCapacitacao1.pdf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pt-BR" sz="12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Agência Nacional de Águas. (Brasil). Capacitação para Gestão das águas. Lei das Águas. Módulo1, 2, 3.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pt-BR" sz="1200" b="1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Comitê de Bacia Hidrográfica</a:t>
            </a: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2014 (04min09seg). Disponível em: </a:t>
            </a:r>
            <a:r>
              <a:rPr lang="pt-BR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https://www.youtube.com/watch?v=uRzt9tv0EJU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pt-BR" sz="1200" b="1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Comitês de Bacia Hidrográfica</a:t>
            </a: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t-BR" sz="1200" i="1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Agência Nacional de Águas (ANA)</a:t>
            </a: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Disponível em: </a:t>
            </a:r>
            <a:r>
              <a:rPr lang="pt-BR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http://www3.ana.gov.br/portal/ANA/aguas-no-brasil/sistema-de-gerenciamento-de-recursos-hidricos/comites-de-bacia-hidrografica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Elias, R. e </a:t>
            </a:r>
            <a:r>
              <a:rPr lang="pt-BR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Scarrone</a:t>
            </a:r>
            <a:r>
              <a: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Quando o Império morreu de sede. Revista de História Ciências e Saúde. Fiocruz. </a:t>
            </a:r>
            <a:r>
              <a:rPr lang="pt-B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fev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/2015. Disponível em: </a:t>
            </a: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https://www.revistahcsm.coc.fiocruz.br/quando-o-imperio-morreu-de-sede/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pt-BR" sz="1200" b="1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Entenda o que são os Comitês de Bacias Hidrográficas.</a:t>
            </a: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Disponível em: </a:t>
            </a:r>
            <a:r>
              <a:rPr lang="pt-BR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http://www.comiteguandu.org.br/downloads/folder%204-4-2012%20final%20ok.pdf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pt-BR" sz="1200" b="1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Governança da Água na América Latina</a:t>
            </a: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t-BR" sz="1200" i="1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Agência Nacional de Águas (ANA)</a:t>
            </a: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Disponível em: </a:t>
            </a:r>
            <a:r>
              <a:rPr lang="pt-BR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http://capacitacao.ana.gov.br/conhecerh/handle/ana/78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LIZIERO, A.; MENDONÇA, B. </a:t>
            </a:r>
            <a:r>
              <a:rPr lang="pt-BR" sz="1200" b="1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Crise mundial da água</a:t>
            </a: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poluição mata 1,8 milhão de pessoas por ano. </a:t>
            </a:r>
            <a:r>
              <a:rPr lang="pt-BR" sz="1200" i="1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Geografia visual</a:t>
            </a:r>
            <a:r>
              <a:rPr lang="pt-BR" sz="1200" dirty="0">
                <a:solidFill>
                  <a:srgbClr val="25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Disponível em: </a:t>
            </a:r>
            <a:r>
              <a:rPr lang="pt-BR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https://geografiavisual.com.br/infografico/crise-mundial-da-agua-poluicao-mata-18-milhao-de-pessoas-por-ano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Villar, P. C.; </a:t>
            </a:r>
            <a:r>
              <a:rPr lang="pt-BR" sz="12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Granziera</a:t>
            </a:r>
            <a:r>
              <a:rPr lang="pt-BR" sz="12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L. M.</a:t>
            </a:r>
            <a:r>
              <a:rPr lang="pt-B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Direito de águas à luz da governança. – Brasília: ANA</a:t>
            </a:r>
            <a:r>
              <a:rPr lang="pt-BR" sz="12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2020. 168 p:il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3710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E2F0D2-99CC-0D55-B070-30C0F8AA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7" y="0"/>
            <a:ext cx="6219825" cy="866775"/>
          </a:xfrm>
          <a:prstGeom prst="rect">
            <a:avLst/>
          </a:prstGeom>
        </p:spPr>
      </p:pic>
      <p:pic>
        <p:nvPicPr>
          <p:cNvPr id="2" name="Espaço Reservado para Imagem 18">
            <a:extLst>
              <a:ext uri="{FF2B5EF4-FFF2-40B4-BE49-F238E27FC236}">
                <a16:creationId xmlns:a16="http://schemas.microsoft.com/office/drawing/2014/main" id="{9B3B77FA-9F11-B903-A4E0-3B48A552B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427" y="1066800"/>
            <a:ext cx="7053838" cy="53024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7EB46C1-C492-4336-7983-A06982D11540}"/>
              </a:ext>
            </a:extLst>
          </p:cNvPr>
          <p:cNvSpPr txBox="1"/>
          <p:nvPr/>
        </p:nvSpPr>
        <p:spPr>
          <a:xfrm>
            <a:off x="8630292" y="2675789"/>
            <a:ext cx="29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Obrigada!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6509A8-B439-D958-E052-6C246028A462}"/>
              </a:ext>
            </a:extLst>
          </p:cNvPr>
          <p:cNvSpPr/>
          <p:nvPr/>
        </p:nvSpPr>
        <p:spPr>
          <a:xfrm>
            <a:off x="8923105" y="4550014"/>
            <a:ext cx="2784297" cy="1304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7899116-B7EC-A635-DA07-A8177E4DE9C3}"/>
              </a:ext>
            </a:extLst>
          </p:cNvPr>
          <p:cNvSpPr txBox="1"/>
          <p:nvPr/>
        </p:nvSpPr>
        <p:spPr>
          <a:xfrm>
            <a:off x="9020710" y="4550014"/>
            <a:ext cx="278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Alba Evangelista Ramos</a:t>
            </a:r>
          </a:p>
          <a:p>
            <a:r>
              <a:rPr lang="pt-BR" dirty="0"/>
              <a:t>alba.ramos@gmail.com</a:t>
            </a:r>
          </a:p>
          <a:p>
            <a:r>
              <a:rPr lang="pt-BR" dirty="0"/>
              <a:t>CBH Paranaíba-DF</a:t>
            </a:r>
          </a:p>
        </p:txBody>
      </p:sp>
    </p:spTree>
    <p:extLst>
      <p:ext uri="{BB962C8B-B14F-4D97-AF65-F5344CB8AC3E}">
        <p14:creationId xmlns:p14="http://schemas.microsoft.com/office/powerpoint/2010/main" val="44273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BB540F1-5D2E-EF1B-86F1-9B2750EC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42" y="1524682"/>
            <a:ext cx="4099347" cy="397124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8AEF102-270E-5FAF-F672-8070BE8516D2}"/>
              </a:ext>
            </a:extLst>
          </p:cNvPr>
          <p:cNvSpPr txBox="1"/>
          <p:nvPr/>
        </p:nvSpPr>
        <p:spPr>
          <a:xfrm>
            <a:off x="4545078" y="1089524"/>
            <a:ext cx="285124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70% do Planeta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2F125B-8F4D-D371-B08D-6109F54BEC45}"/>
              </a:ext>
            </a:extLst>
          </p:cNvPr>
          <p:cNvSpPr txBox="1"/>
          <p:nvPr/>
        </p:nvSpPr>
        <p:spPr>
          <a:xfrm>
            <a:off x="5038303" y="1957589"/>
            <a:ext cx="279779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97,50 %  - Água salgada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B39DDE-08CC-FA54-A250-9C44B218EC12}"/>
              </a:ext>
            </a:extLst>
          </p:cNvPr>
          <p:cNvSpPr txBox="1"/>
          <p:nvPr/>
        </p:nvSpPr>
        <p:spPr>
          <a:xfrm>
            <a:off x="5726431" y="2771751"/>
            <a:ext cx="254943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2,50 %  - Água doce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DA8F4F-4A16-806C-EF64-3F1441016C68}"/>
              </a:ext>
            </a:extLst>
          </p:cNvPr>
          <p:cNvSpPr txBox="1"/>
          <p:nvPr/>
        </p:nvSpPr>
        <p:spPr>
          <a:xfrm>
            <a:off x="6867105" y="3556495"/>
            <a:ext cx="2797791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1,70 %  - Água doce em geleiras e calotas polares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B504485-2A17-D06C-92D5-FB2089DD0D93}"/>
              </a:ext>
            </a:extLst>
          </p:cNvPr>
          <p:cNvSpPr txBox="1"/>
          <p:nvPr/>
        </p:nvSpPr>
        <p:spPr>
          <a:xfrm>
            <a:off x="7781502" y="4564001"/>
            <a:ext cx="291834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0,75 %  - Água Subterrânea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F0183F-DFDB-CFC2-55DE-C477A3B1167D}"/>
              </a:ext>
            </a:extLst>
          </p:cNvPr>
          <p:cNvSpPr txBox="1"/>
          <p:nvPr/>
        </p:nvSpPr>
        <p:spPr>
          <a:xfrm>
            <a:off x="8275861" y="5298769"/>
            <a:ext cx="351580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0,01 %  - Água doce superficial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2F0D31-0ABF-1DC0-1844-62C5539B8376}"/>
              </a:ext>
            </a:extLst>
          </p:cNvPr>
          <p:cNvSpPr/>
          <p:nvPr/>
        </p:nvSpPr>
        <p:spPr>
          <a:xfrm>
            <a:off x="4027602" y="532263"/>
            <a:ext cx="3260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136C7EB-164B-54F2-98BF-EA2F133DE80B}"/>
              </a:ext>
            </a:extLst>
          </p:cNvPr>
          <p:cNvSpPr/>
          <p:nvPr/>
        </p:nvSpPr>
        <p:spPr>
          <a:xfrm>
            <a:off x="8083271" y="984917"/>
            <a:ext cx="3260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06D510B-BFB0-E2E7-5BEB-CA5E511E9BE6}"/>
              </a:ext>
            </a:extLst>
          </p:cNvPr>
          <p:cNvSpPr txBox="1"/>
          <p:nvPr/>
        </p:nvSpPr>
        <p:spPr>
          <a:xfrm>
            <a:off x="1132764" y="532263"/>
            <a:ext cx="2725368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ÁGUA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7000D60-4D03-EBDA-EFE8-1D35F6501F96}"/>
              </a:ext>
            </a:extLst>
          </p:cNvPr>
          <p:cNvSpPr txBox="1"/>
          <p:nvPr/>
        </p:nvSpPr>
        <p:spPr>
          <a:xfrm>
            <a:off x="314324" y="6038850"/>
            <a:ext cx="1093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https://dspace.ana.gov.br/conhecerh/bitstream/ana/3198/1/Lei_das_%C3%81guas_Mod1.pdf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89804679-C7D5-CF2A-02F8-B26E83A03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040" y="987810"/>
            <a:ext cx="3581400" cy="252412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FA16D50-65B0-A138-03CE-46A1532F8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5834639" cy="8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5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E2F0D2-99CC-0D55-B070-30C0F8AA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7" y="0"/>
            <a:ext cx="6219825" cy="8667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38EE434-8F0B-2A31-234E-98B004C56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3" y="1942825"/>
            <a:ext cx="5031810" cy="340252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265372B-8D1B-6976-817D-DA0C98CE21BA}"/>
              </a:ext>
            </a:extLst>
          </p:cNvPr>
          <p:cNvSpPr txBox="1"/>
          <p:nvPr/>
        </p:nvSpPr>
        <p:spPr>
          <a:xfrm>
            <a:off x="600364" y="1052945"/>
            <a:ext cx="786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Água na história da humanidade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FCB95CD-974D-8CA1-3D89-2358E0E66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944" y="1845734"/>
            <a:ext cx="618154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Bíblia – Moisés abre o Mar Vermelho para fugir da escravidão pelo povo egípcio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Grandes civilizações florescendo nas margens de rios: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/>
              <a:t>Egípcia - agricultura no vale do rio Nilo (construção de diques e canais)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/>
              <a:t>Mesopotâmica entre os rios Tigre e Eufrates - agricultura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/>
              <a:t>Chinesa - no vale do rio Amarelo - agricultura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/>
              <a:t>Indiana –no vale do rio Hindu - agricultura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sz="2000" dirty="0"/>
              <a:t>O sagrado das águas – hinduísmo, cristianismo, judaísmo, islamismo, xintoísmo, xamanismo</a:t>
            </a:r>
            <a:endParaRPr lang="pt-BR" dirty="0"/>
          </a:p>
          <a:p>
            <a:pPr lvl="1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7871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E1E7B41-2221-EB83-489F-76C72350F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3" y="3366881"/>
            <a:ext cx="2034476" cy="290639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364D44DA-E45B-1BFE-497A-AAD4D57E6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785" y="1829112"/>
            <a:ext cx="3233717" cy="4425338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062A1078-86A4-CA9E-3942-7AD1B7543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309" y="3446295"/>
            <a:ext cx="2034476" cy="280815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DED34D48-F76E-E5CB-2E9E-449C6A3CFC6A}"/>
              </a:ext>
            </a:extLst>
          </p:cNvPr>
          <p:cNvSpPr txBox="1"/>
          <p:nvPr/>
        </p:nvSpPr>
        <p:spPr>
          <a:xfrm>
            <a:off x="500158" y="414412"/>
            <a:ext cx="11100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NO BRASIL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Quando o império morreu de sede: As crises quantitativa e qualitativa de água </a:t>
            </a:r>
            <a:r>
              <a:rPr lang="pt-BR" sz="1600" dirty="0"/>
              <a:t>(https://www.revistahcsm.coc.fiocruz.br/quando-o-</a:t>
            </a:r>
            <a:r>
              <a:rPr lang="pt-BR" sz="1600" dirty="0" err="1"/>
              <a:t>imperio</a:t>
            </a:r>
            <a:r>
              <a:rPr lang="pt-BR" sz="1600" dirty="0"/>
              <a:t>-morreu-de-sede/)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00256F4-CC85-E346-88C8-C736AF107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A89B873-FDB2-EA51-5536-F08977EB5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33" y="1782931"/>
            <a:ext cx="4140367" cy="16287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362F3B4-7412-BC66-C293-DD0EB31B6954}"/>
              </a:ext>
            </a:extLst>
          </p:cNvPr>
          <p:cNvSpPr txBox="1"/>
          <p:nvPr/>
        </p:nvSpPr>
        <p:spPr>
          <a:xfrm>
            <a:off x="7429502" y="1657013"/>
            <a:ext cx="4615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Crise sanitária (febre amarela)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Manifesto de 2 mil pessoas pedindo água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Midia pró-governo x mídia contra governo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Comércio de água pelos proprietários de mananciais (exploração financeira)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Diário do Rio ouve especialistas que afirmam que em 6 dias o problema poderia ser resolvido;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Ministro da Agricultura chama os engenheiros para fazerem a obra de desvio das águas da Serra do Comércio (atual Maciço de </a:t>
            </a:r>
            <a:r>
              <a:rPr lang="pt-BR" sz="1600" dirty="0" err="1"/>
              <a:t>Tingué</a:t>
            </a:r>
            <a:r>
              <a:rPr lang="pt-BR" sz="1600" dirty="0"/>
              <a:t>, na Baixada Fluminense) para as cabeceiras do rio Tinguá, que abastecia a corte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 contrato prevê a entrega de 15 milhões L/dia em 6 dias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Eng. Paulo de Frontin é contratado e mobiliza centenas de trabalhadores braçais, estudantes. Conta com o apoio de médicos voluntários;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 canal é concluído em 6 dias e a cidade recebe mais do que a vazão contratada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7595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FA8F2-F5F0-4E10-C842-B95FE4DC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11" y="-16990"/>
            <a:ext cx="10058400" cy="1450757"/>
          </a:xfrm>
        </p:spPr>
        <p:txBody>
          <a:bodyPr>
            <a:normAutofit/>
          </a:bodyPr>
          <a:lstStyle/>
          <a:p>
            <a:r>
              <a:rPr lang="pt-BR" sz="4000" dirty="0"/>
              <a:t>Construção de Marcos Legais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A1367B-1291-DCDD-3DD9-6949B7CA2B08}"/>
              </a:ext>
            </a:extLst>
          </p:cNvPr>
          <p:cNvSpPr/>
          <p:nvPr/>
        </p:nvSpPr>
        <p:spPr>
          <a:xfrm>
            <a:off x="1097280" y="1552074"/>
            <a:ext cx="10320688" cy="481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A6716F3-5298-B93C-C071-84DF3F343639}"/>
              </a:ext>
            </a:extLst>
          </p:cNvPr>
          <p:cNvSpPr txBox="1">
            <a:spLocks/>
          </p:cNvSpPr>
          <p:nvPr/>
        </p:nvSpPr>
        <p:spPr>
          <a:xfrm>
            <a:off x="688206" y="1589020"/>
            <a:ext cx="10594560" cy="482956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Conflitos entre usuários  do setor elétrico e irrigantes - A água tem usos múltiplos;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Código das Águas (Decreto Federal nº 24.643/ 1934) – formulação de uma política de recursos hídricos e de um modelo de gestão da água;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Décadas de 70 e 90 – Ditadura - pressão de movimentos sociais que demandavam maior participação da sociedade na elaboração de políticas públicas;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1972 - 1ª Conferência das Nações Unidas sobre Meio Ambiente, em Estocolmo;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1977 - Conferência das Nações Unidas sobre Água, em Mar Del Plata;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1983 - Seminário Internacional sobre Gestão de Recursos Hídricos promovido pelo Departamento Nacional de Águas e Energia Elétrica (DNAEE/ MME) – participação de especialistas da Inglaterra, França e Alemanha;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1986 – MME cria GT para estudar e propor a criação e instituição do SINGREH e levantar subsídios para instituir a política nacional de recursos hídricos</a:t>
            </a:r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14495DE-2AB3-E6DD-4A9F-FAB09E819A33}"/>
              </a:ext>
            </a:extLst>
          </p:cNvPr>
          <p:cNvCxnSpPr/>
          <p:nvPr/>
        </p:nvCxnSpPr>
        <p:spPr>
          <a:xfrm>
            <a:off x="688206" y="1315460"/>
            <a:ext cx="85400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794691E-D73A-2D7D-9FE0-E1F9E450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6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FA8F2-F5F0-4E10-C842-B95FE4DC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11" y="-16990"/>
            <a:ext cx="10058400" cy="1450757"/>
          </a:xfrm>
        </p:spPr>
        <p:txBody>
          <a:bodyPr>
            <a:normAutofit/>
          </a:bodyPr>
          <a:lstStyle/>
          <a:p>
            <a:r>
              <a:rPr lang="pt-BR" sz="4000" dirty="0"/>
              <a:t>Construção de Marcos Legais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A1367B-1291-DCDD-3DD9-6949B7CA2B08}"/>
              </a:ext>
            </a:extLst>
          </p:cNvPr>
          <p:cNvSpPr/>
          <p:nvPr/>
        </p:nvSpPr>
        <p:spPr>
          <a:xfrm>
            <a:off x="1097280" y="1552074"/>
            <a:ext cx="10320688" cy="481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A6716F3-5298-B93C-C071-84DF3F343639}"/>
              </a:ext>
            </a:extLst>
          </p:cNvPr>
          <p:cNvSpPr txBox="1">
            <a:spLocks/>
          </p:cNvSpPr>
          <p:nvPr/>
        </p:nvSpPr>
        <p:spPr>
          <a:xfrm>
            <a:off x="688206" y="1273175"/>
            <a:ext cx="10594560" cy="482956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1988 – Constituição Federal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600" dirty="0"/>
              <a:t>preceito básico: a participação da sociedade civil na gestão dos recursos naturais e, especialmente na gestão das águas;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600" dirty="0"/>
              <a:t>competência da União para legislar sobre a instituição do SINGREH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1992 – Conferência de Dublin (Irlanda)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600" dirty="0"/>
              <a:t>Princípios da Conferência de Dublin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2000" dirty="0"/>
              <a:t>I</a:t>
            </a:r>
            <a:r>
              <a:rPr lang="pt-BR" dirty="0"/>
              <a:t>) A água doce é um recursos finito e vulnerável, essencial para a manutenção da vida, para o desenvolvimento e para o meio ambiente;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dirty="0"/>
              <a:t>II) O gerenciamento da água deve ser baseado na participação dos usuários, dos planejadores e dos formuladores de políticas, em todos os níveis;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dirty="0"/>
              <a:t>III) As mulheres desempenham um papel essencial na provisão, no gerenciamento e na proteção da água;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dirty="0"/>
              <a:t>IV) O reconhecimento do valor econômico da água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1992 – Conferência das Nações Unidas para o Meio Ambiente (Rio92)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/>
              <a:t>Brasil assina a Agenda 21 - participação dos cidadãos é pré-requisito fundamental para alcançar o desenvolvimento sustentável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1995 – Criação do Ministério do Meio Ambiente dos Recursos Hídricos e da Amazônia Legal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1997 – A Lei das Águas (Lei 9433/1997)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14495DE-2AB3-E6DD-4A9F-FAB09E819A33}"/>
              </a:ext>
            </a:extLst>
          </p:cNvPr>
          <p:cNvCxnSpPr/>
          <p:nvPr/>
        </p:nvCxnSpPr>
        <p:spPr>
          <a:xfrm>
            <a:off x="688206" y="1315460"/>
            <a:ext cx="85400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794691E-D73A-2D7D-9FE0-E1F9E450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754D99D-9EC7-FE7B-5097-DD49B4E4FBB0}"/>
              </a:ext>
            </a:extLst>
          </p:cNvPr>
          <p:cNvSpPr txBox="1"/>
          <p:nvPr/>
        </p:nvSpPr>
        <p:spPr>
          <a:xfrm>
            <a:off x="-803114" y="5861505"/>
            <a:ext cx="9405687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45021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lang="pt-B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https://www.oieau.fr/eaudoc/system/files/benchmarking_20-08-2018.pdf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(p. 37)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EE6D8AF-98CA-E82F-9826-761DAF9D5F1A}"/>
              </a:ext>
            </a:extLst>
          </p:cNvPr>
          <p:cNvSpPr/>
          <p:nvPr/>
        </p:nvSpPr>
        <p:spPr>
          <a:xfrm>
            <a:off x="1106905" y="1540042"/>
            <a:ext cx="10238874" cy="392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C737ED3-C982-EA33-2081-D2B287450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1" y="1475543"/>
            <a:ext cx="6735224" cy="428309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BAAB81F-6F8E-D279-0948-2B238002A5EE}"/>
              </a:ext>
            </a:extLst>
          </p:cNvPr>
          <p:cNvSpPr txBox="1"/>
          <p:nvPr/>
        </p:nvSpPr>
        <p:spPr>
          <a:xfrm>
            <a:off x="205634" y="853769"/>
            <a:ext cx="1305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j-lt"/>
              </a:rPr>
              <a:t>CONSTRUÇÃO DOS MARCOS LEGAIS – O MODELO FRANCÊS DE GESTÃO DAS ÁGUAS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37650C0-D2FE-5DCB-E5D3-7230BCCFB197}"/>
              </a:ext>
            </a:extLst>
          </p:cNvPr>
          <p:cNvCxnSpPr>
            <a:cxnSpLocks/>
          </p:cNvCxnSpPr>
          <p:nvPr/>
        </p:nvCxnSpPr>
        <p:spPr>
          <a:xfrm>
            <a:off x="347288" y="1254561"/>
            <a:ext cx="9646317" cy="3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0C3698-8E16-EEB5-B80D-545841182BCB}"/>
              </a:ext>
            </a:extLst>
          </p:cNvPr>
          <p:cNvSpPr txBox="1"/>
          <p:nvPr/>
        </p:nvSpPr>
        <p:spPr>
          <a:xfrm>
            <a:off x="7703133" y="1736121"/>
            <a:ext cx="3528011" cy="2215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pt-B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Diretiva Quadro da Água (DQA)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tabLst>
                <a:tab pos="540385" algn="l"/>
              </a:tabLs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Gestão baseada na qualidade ecológica é a maneira mais eficaz de garantir a necessária disponibilidade de água, em padrões de qualidade adequados.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BC27F17-95FC-64EB-CEAD-459C15B9826C}"/>
              </a:ext>
            </a:extLst>
          </p:cNvPr>
          <p:cNvSpPr txBox="1"/>
          <p:nvPr/>
        </p:nvSpPr>
        <p:spPr>
          <a:xfrm>
            <a:off x="7366236" y="4485300"/>
            <a:ext cx="170849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Política de Meio Ambiente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A5CB155-03B0-C428-740B-65BCFD3AEF97}"/>
              </a:ext>
            </a:extLst>
          </p:cNvPr>
          <p:cNvSpPr txBox="1"/>
          <p:nvPr/>
        </p:nvSpPr>
        <p:spPr>
          <a:xfrm>
            <a:off x="9640210" y="4491185"/>
            <a:ext cx="1989227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Política de Recursos Hídricos</a:t>
            </a:r>
          </a:p>
        </p:txBody>
      </p:sp>
      <p:sp>
        <p:nvSpPr>
          <p:cNvPr id="19" name="Seta: da Esquerda para a Direita 18">
            <a:extLst>
              <a:ext uri="{FF2B5EF4-FFF2-40B4-BE49-F238E27FC236}">
                <a16:creationId xmlns:a16="http://schemas.microsoft.com/office/drawing/2014/main" id="{2C0D3D4D-199F-7CE9-F222-F17925773D0F}"/>
              </a:ext>
            </a:extLst>
          </p:cNvPr>
          <p:cNvSpPr/>
          <p:nvPr/>
        </p:nvSpPr>
        <p:spPr>
          <a:xfrm>
            <a:off x="9092773" y="4755104"/>
            <a:ext cx="541421" cy="14174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E9FBDF-5F6A-3648-B149-4CE68771B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737" y="0"/>
            <a:ext cx="5302279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78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5358</TotalTime>
  <Words>3215</Words>
  <Application>Microsoft Office PowerPoint</Application>
  <PresentationFormat>Widescreen</PresentationFormat>
  <Paragraphs>285</Paragraphs>
  <Slides>34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Arial Nova Light</vt:lpstr>
      <vt:lpstr>Calibri</vt:lpstr>
      <vt:lpstr>Calibri Light</vt:lpstr>
      <vt:lpstr>Times New Roman</vt:lpstr>
      <vt:lpstr>Wingdings</vt:lpstr>
      <vt:lpstr>Retrospectiva</vt:lpstr>
      <vt:lpstr>Lei das Águas</vt:lpstr>
      <vt:lpstr>Lei das Águas</vt:lpstr>
      <vt:lpstr>Roteiro</vt:lpstr>
      <vt:lpstr>Apresentação do PowerPoint</vt:lpstr>
      <vt:lpstr>Apresentação do PowerPoint</vt:lpstr>
      <vt:lpstr>Apresentação do PowerPoint</vt:lpstr>
      <vt:lpstr>Construção de Marcos Legais</vt:lpstr>
      <vt:lpstr>Construção de Marcos Legais</vt:lpstr>
      <vt:lpstr>Apresentação do PowerPoint</vt:lpstr>
      <vt:lpstr>Apresentação do PowerPoint</vt:lpstr>
      <vt:lpstr>Construção de Marcos Legais</vt:lpstr>
      <vt:lpstr>Construção de Marcos Legais</vt:lpstr>
      <vt:lpstr>Fundamentos da Lei das Águas (Lei 9433/1997)</vt:lpstr>
      <vt:lpstr>Fundamentos da Lei das Águas (Lei 9433/1997)</vt:lpstr>
      <vt:lpstr>Fundamentos da Lei das Águas (Lei 9433/1997)</vt:lpstr>
      <vt:lpstr>Fundamentos da Lei das Águas (Lei 9433/1997)</vt:lpstr>
      <vt:lpstr>Fundamentos da Lei das Águas (Lei 9433/1997)</vt:lpstr>
      <vt:lpstr>Apresentação do PowerPoint</vt:lpstr>
      <vt:lpstr>Apresentação do PowerPoint</vt:lpstr>
      <vt:lpstr>Apresentação do PowerPoint</vt:lpstr>
      <vt:lpstr>As diretrizes da Lei da Águas (Art. 3º, Lei 9433/97</vt:lpstr>
      <vt:lpstr>As diretrizes da Lei da Águas (Art. 3º, Lei 9433/97</vt:lpstr>
      <vt:lpstr>As diretrizes da Lei da Águas (Art. 3º, Lei 9433/97</vt:lpstr>
      <vt:lpstr>As diretrizes da Lei da Águas (Art. 3º, Lei 9433/97</vt:lpstr>
      <vt:lpstr>Apresentação do PowerPoint</vt:lpstr>
      <vt:lpstr>Apresentação do PowerPoint</vt:lpstr>
      <vt:lpstr>Sistema Nacional de Gerenciamento dos Recursos Hídricos - SINGREH</vt:lpstr>
      <vt:lpstr>Apresentação do PowerPoint</vt:lpstr>
      <vt:lpstr>Conselho Nacional de Recursos Hídricos (CNRH)</vt:lpstr>
      <vt:lpstr>Apresentação do PowerPoint</vt:lpstr>
      <vt:lpstr>Apresentação do PowerPoint</vt:lpstr>
      <vt:lpstr>Apresentação do PowerPoint</vt:lpstr>
      <vt:lpstr>Referências Bibliográficas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alba ramos</dc:creator>
  <cp:lastModifiedBy>Camila Areal</cp:lastModifiedBy>
  <cp:revision>42</cp:revision>
  <dcterms:created xsi:type="dcterms:W3CDTF">2023-04-30T23:18:00Z</dcterms:created>
  <dcterms:modified xsi:type="dcterms:W3CDTF">2023-09-22T17:57:08Z</dcterms:modified>
</cp:coreProperties>
</file>