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2"/>
  </p:notesMasterIdLst>
  <p:sldIdLst>
    <p:sldId id="266" r:id="rId2"/>
    <p:sldId id="265" r:id="rId3"/>
    <p:sldId id="267" r:id="rId4"/>
    <p:sldId id="268" r:id="rId5"/>
    <p:sldId id="269" r:id="rId6"/>
    <p:sldId id="270" r:id="rId7"/>
    <p:sldId id="271" r:id="rId8"/>
    <p:sldId id="272" r:id="rId9"/>
    <p:sldId id="275" r:id="rId10"/>
    <p:sldId id="273" r:id="rId11"/>
    <p:sldId id="274" r:id="rId12"/>
    <p:sldId id="276" r:id="rId13"/>
    <p:sldId id="278" r:id="rId14"/>
    <p:sldId id="282" r:id="rId15"/>
    <p:sldId id="280" r:id="rId16"/>
    <p:sldId id="281" r:id="rId17"/>
    <p:sldId id="289" r:id="rId18"/>
    <p:sldId id="284" r:id="rId19"/>
    <p:sldId id="277" r:id="rId20"/>
    <p:sldId id="285" r:id="rId21"/>
    <p:sldId id="286" r:id="rId22"/>
    <p:sldId id="287" r:id="rId23"/>
    <p:sldId id="283" r:id="rId24"/>
    <p:sldId id="288" r:id="rId25"/>
    <p:sldId id="290" r:id="rId26"/>
    <p:sldId id="291" r:id="rId27"/>
    <p:sldId id="292" r:id="rId28"/>
    <p:sldId id="293" r:id="rId29"/>
    <p:sldId id="294"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712" autoAdjust="0"/>
  </p:normalViewPr>
  <p:slideViewPr>
    <p:cSldViewPr snapToGrid="0">
      <p:cViewPr varScale="1">
        <p:scale>
          <a:sx n="78" d="100"/>
          <a:sy n="78" d="100"/>
        </p:scale>
        <p:origin x="1234"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a ramos" userId="c3c4b6b8633f7623" providerId="LiveId" clId="{EB4653BA-20B3-4EDD-80D6-ADE7C6B15E9F}"/>
    <pc:docChg chg="custSel addSld delSld modSld">
      <pc:chgData name="alba ramos" userId="c3c4b6b8633f7623" providerId="LiveId" clId="{EB4653BA-20B3-4EDD-80D6-ADE7C6B15E9F}" dt="2023-09-14T15:06:31.975" v="20" actId="47"/>
      <pc:docMkLst>
        <pc:docMk/>
      </pc:docMkLst>
      <pc:sldChg chg="del">
        <pc:chgData name="alba ramos" userId="c3c4b6b8633f7623" providerId="LiveId" clId="{EB4653BA-20B3-4EDD-80D6-ADE7C6B15E9F}" dt="2023-09-14T15:05:04.147" v="0" actId="47"/>
        <pc:sldMkLst>
          <pc:docMk/>
          <pc:sldMk cId="207729125" sldId="257"/>
        </pc:sldMkLst>
      </pc:sldChg>
      <pc:sldChg chg="addSp delSp modSp del mod">
        <pc:chgData name="alba ramos" userId="c3c4b6b8633f7623" providerId="LiveId" clId="{EB4653BA-20B3-4EDD-80D6-ADE7C6B15E9F}" dt="2023-09-14T15:06:30.131" v="19" actId="47"/>
        <pc:sldMkLst>
          <pc:docMk/>
          <pc:sldMk cId="3222244450" sldId="262"/>
        </pc:sldMkLst>
        <pc:spChg chg="del">
          <ac:chgData name="alba ramos" userId="c3c4b6b8633f7623" providerId="LiveId" clId="{EB4653BA-20B3-4EDD-80D6-ADE7C6B15E9F}" dt="2023-09-14T15:05:14.052" v="1" actId="478"/>
          <ac:spMkLst>
            <pc:docMk/>
            <pc:sldMk cId="3222244450" sldId="262"/>
            <ac:spMk id="2" creationId="{449F2156-9BD5-58C2-596B-ABE3A19C5A02}"/>
          </ac:spMkLst>
        </pc:spChg>
        <pc:spChg chg="mod">
          <ac:chgData name="alba ramos" userId="c3c4b6b8633f7623" providerId="LiveId" clId="{EB4653BA-20B3-4EDD-80D6-ADE7C6B15E9F}" dt="2023-09-14T15:05:17.900" v="2" actId="6549"/>
          <ac:spMkLst>
            <pc:docMk/>
            <pc:sldMk cId="3222244450" sldId="262"/>
            <ac:spMk id="6" creationId="{FE583B5A-0885-6AE3-A968-4C53A211F19C}"/>
          </ac:spMkLst>
        </pc:spChg>
        <pc:spChg chg="add mod">
          <ac:chgData name="alba ramos" userId="c3c4b6b8633f7623" providerId="LiveId" clId="{EB4653BA-20B3-4EDD-80D6-ADE7C6B15E9F}" dt="2023-09-14T15:05:14.052" v="1" actId="478"/>
          <ac:spMkLst>
            <pc:docMk/>
            <pc:sldMk cId="3222244450" sldId="262"/>
            <ac:spMk id="27" creationId="{8155CEF0-8E31-D680-7936-0BAFD4D71A55}"/>
          </ac:spMkLst>
        </pc:spChg>
      </pc:sldChg>
      <pc:sldChg chg="del">
        <pc:chgData name="alba ramos" userId="c3c4b6b8633f7623" providerId="LiveId" clId="{EB4653BA-20B3-4EDD-80D6-ADE7C6B15E9F}" dt="2023-09-14T15:05:04.147" v="0" actId="47"/>
        <pc:sldMkLst>
          <pc:docMk/>
          <pc:sldMk cId="1575951160" sldId="263"/>
        </pc:sldMkLst>
      </pc:sldChg>
      <pc:sldChg chg="delSp add del mod">
        <pc:chgData name="alba ramos" userId="c3c4b6b8633f7623" providerId="LiveId" clId="{EB4653BA-20B3-4EDD-80D6-ADE7C6B15E9F}" dt="2023-09-14T15:06:31.975" v="20" actId="47"/>
        <pc:sldMkLst>
          <pc:docMk/>
          <pc:sldMk cId="3012527781" sldId="263"/>
        </pc:sldMkLst>
        <pc:spChg chg="del">
          <ac:chgData name="alba ramos" userId="c3c4b6b8633f7623" providerId="LiveId" clId="{EB4653BA-20B3-4EDD-80D6-ADE7C6B15E9F}" dt="2023-09-14T15:05:32.840" v="5" actId="478"/>
          <ac:spMkLst>
            <pc:docMk/>
            <pc:sldMk cId="3012527781" sldId="263"/>
            <ac:spMk id="6" creationId="{FE583B5A-0885-6AE3-A968-4C53A211F19C}"/>
          </ac:spMkLst>
        </pc:spChg>
        <pc:spChg chg="del">
          <ac:chgData name="alba ramos" userId="c3c4b6b8633f7623" providerId="LiveId" clId="{EB4653BA-20B3-4EDD-80D6-ADE7C6B15E9F}" dt="2023-09-14T15:05:30.737" v="4" actId="478"/>
          <ac:spMkLst>
            <pc:docMk/>
            <pc:sldMk cId="3012527781" sldId="263"/>
            <ac:spMk id="27" creationId="{8155CEF0-8E31-D680-7936-0BAFD4D71A55}"/>
          </ac:spMkLst>
        </pc:spChg>
      </pc:sldChg>
      <pc:sldChg chg="addSp delSp modSp add mod">
        <pc:chgData name="alba ramos" userId="c3c4b6b8633f7623" providerId="LiveId" clId="{EB4653BA-20B3-4EDD-80D6-ADE7C6B15E9F}" dt="2023-09-14T15:06:25.093" v="18" actId="14100"/>
        <pc:sldMkLst>
          <pc:docMk/>
          <pc:sldMk cId="65313721" sldId="264"/>
        </pc:sldMkLst>
        <pc:picChg chg="add mod">
          <ac:chgData name="alba ramos" userId="c3c4b6b8633f7623" providerId="LiveId" clId="{EB4653BA-20B3-4EDD-80D6-ADE7C6B15E9F}" dt="2023-09-14T15:06:25.093" v="18" actId="14100"/>
          <ac:picMkLst>
            <pc:docMk/>
            <pc:sldMk cId="65313721" sldId="264"/>
            <ac:picMk id="3" creationId="{84D9E41D-B35B-0E16-73C3-DDC2EA6B101B}"/>
          </ac:picMkLst>
        </pc:picChg>
        <pc:picChg chg="del">
          <ac:chgData name="alba ramos" userId="c3c4b6b8633f7623" providerId="LiveId" clId="{EB4653BA-20B3-4EDD-80D6-ADE7C6B15E9F}" dt="2023-09-14T15:06:01.044" v="7" actId="478"/>
          <ac:picMkLst>
            <pc:docMk/>
            <pc:sldMk cId="65313721" sldId="264"/>
            <ac:picMk id="10" creationId="{22AF92D1-1154-7501-2BCF-677EA188EA27}"/>
          </ac:picMkLst>
        </pc:picChg>
        <pc:picChg chg="del">
          <ac:chgData name="alba ramos" userId="c3c4b6b8633f7623" providerId="LiveId" clId="{EB4653BA-20B3-4EDD-80D6-ADE7C6B15E9F}" dt="2023-09-14T15:06:05.177" v="12" actId="478"/>
          <ac:picMkLst>
            <pc:docMk/>
            <pc:sldMk cId="65313721" sldId="264"/>
            <ac:picMk id="16" creationId="{7F04D36F-B70E-20F8-0CA9-BEF90EE3D0EA}"/>
          </ac:picMkLst>
        </pc:picChg>
        <pc:picChg chg="del">
          <ac:chgData name="alba ramos" userId="c3c4b6b8633f7623" providerId="LiveId" clId="{EB4653BA-20B3-4EDD-80D6-ADE7C6B15E9F}" dt="2023-09-14T15:06:03.724" v="11" actId="478"/>
          <ac:picMkLst>
            <pc:docMk/>
            <pc:sldMk cId="65313721" sldId="264"/>
            <ac:picMk id="17" creationId="{2CE4FD43-7687-EBE0-8606-AD257C26E12C}"/>
          </ac:picMkLst>
        </pc:picChg>
        <pc:picChg chg="del">
          <ac:chgData name="alba ramos" userId="c3c4b6b8633f7623" providerId="LiveId" clId="{EB4653BA-20B3-4EDD-80D6-ADE7C6B15E9F}" dt="2023-09-14T15:06:05.841" v="13" actId="478"/>
          <ac:picMkLst>
            <pc:docMk/>
            <pc:sldMk cId="65313721" sldId="264"/>
            <ac:picMk id="18" creationId="{62AAF2B2-C4E6-F2C8-FAAA-F721BAFA656E}"/>
          </ac:picMkLst>
        </pc:picChg>
        <pc:picChg chg="del">
          <ac:chgData name="alba ramos" userId="c3c4b6b8633f7623" providerId="LiveId" clId="{EB4653BA-20B3-4EDD-80D6-ADE7C6B15E9F}" dt="2023-09-14T15:06:02.377" v="9" actId="478"/>
          <ac:picMkLst>
            <pc:docMk/>
            <pc:sldMk cId="65313721" sldId="264"/>
            <ac:picMk id="21" creationId="{F077C41A-8C1A-DDED-B09D-8CBFDFDE6C28}"/>
          </ac:picMkLst>
        </pc:picChg>
        <pc:picChg chg="del">
          <ac:chgData name="alba ramos" userId="c3c4b6b8633f7623" providerId="LiveId" clId="{EB4653BA-20B3-4EDD-80D6-ADE7C6B15E9F}" dt="2023-09-14T15:06:01.731" v="8" actId="478"/>
          <ac:picMkLst>
            <pc:docMk/>
            <pc:sldMk cId="65313721" sldId="264"/>
            <ac:picMk id="23" creationId="{A6F4DD38-F5FA-0EF2-C003-016DE6EAF7E7}"/>
          </ac:picMkLst>
        </pc:picChg>
        <pc:picChg chg="del">
          <ac:chgData name="alba ramos" userId="c3c4b6b8633f7623" providerId="LiveId" clId="{EB4653BA-20B3-4EDD-80D6-ADE7C6B15E9F}" dt="2023-09-14T15:06:03.026" v="10" actId="478"/>
          <ac:picMkLst>
            <pc:docMk/>
            <pc:sldMk cId="65313721" sldId="264"/>
            <ac:picMk id="25" creationId="{1CF04077-6EE7-6494-EF02-7987373EB213}"/>
          </ac:picMkLst>
        </pc:picChg>
      </pc:sldChg>
      <pc:sldChg chg="del">
        <pc:chgData name="alba ramos" userId="c3c4b6b8633f7623" providerId="LiveId" clId="{EB4653BA-20B3-4EDD-80D6-ADE7C6B15E9F}" dt="2023-09-14T15:05:04.147" v="0" actId="47"/>
        <pc:sldMkLst>
          <pc:docMk/>
          <pc:sldMk cId="1988798577" sldId="265"/>
        </pc:sldMkLst>
      </pc:sldChg>
      <pc:sldChg chg="del">
        <pc:chgData name="alba ramos" userId="c3c4b6b8633f7623" providerId="LiveId" clId="{EB4653BA-20B3-4EDD-80D6-ADE7C6B15E9F}" dt="2023-09-14T15:05:04.147" v="0" actId="47"/>
        <pc:sldMkLst>
          <pc:docMk/>
          <pc:sldMk cId="513360890" sldId="266"/>
        </pc:sldMkLst>
      </pc:sldChg>
      <pc:sldChg chg="del">
        <pc:chgData name="alba ramos" userId="c3c4b6b8633f7623" providerId="LiveId" clId="{EB4653BA-20B3-4EDD-80D6-ADE7C6B15E9F}" dt="2023-09-14T15:05:04.147" v="0" actId="47"/>
        <pc:sldMkLst>
          <pc:docMk/>
          <pc:sldMk cId="219567085" sldId="267"/>
        </pc:sldMkLst>
      </pc:sldChg>
      <pc:sldChg chg="del">
        <pc:chgData name="alba ramos" userId="c3c4b6b8633f7623" providerId="LiveId" clId="{EB4653BA-20B3-4EDD-80D6-ADE7C6B15E9F}" dt="2023-09-14T15:05:04.147" v="0" actId="47"/>
        <pc:sldMkLst>
          <pc:docMk/>
          <pc:sldMk cId="114322006" sldId="268"/>
        </pc:sldMkLst>
      </pc:sldChg>
      <pc:sldChg chg="del">
        <pc:chgData name="alba ramos" userId="c3c4b6b8633f7623" providerId="LiveId" clId="{EB4653BA-20B3-4EDD-80D6-ADE7C6B15E9F}" dt="2023-09-14T15:05:04.147" v="0" actId="47"/>
        <pc:sldMkLst>
          <pc:docMk/>
          <pc:sldMk cId="77106818" sldId="269"/>
        </pc:sldMkLst>
      </pc:sldChg>
      <pc:sldChg chg="del">
        <pc:chgData name="alba ramos" userId="c3c4b6b8633f7623" providerId="LiveId" clId="{EB4653BA-20B3-4EDD-80D6-ADE7C6B15E9F}" dt="2023-09-14T15:05:04.147" v="0" actId="47"/>
        <pc:sldMkLst>
          <pc:docMk/>
          <pc:sldMk cId="1571750998" sldId="272"/>
        </pc:sldMkLst>
      </pc:sldChg>
      <pc:sldChg chg="del">
        <pc:chgData name="alba ramos" userId="c3c4b6b8633f7623" providerId="LiveId" clId="{EB4653BA-20B3-4EDD-80D6-ADE7C6B15E9F}" dt="2023-09-14T15:05:04.147" v="0" actId="47"/>
        <pc:sldMkLst>
          <pc:docMk/>
          <pc:sldMk cId="899759596" sldId="273"/>
        </pc:sldMkLst>
      </pc:sldChg>
      <pc:sldChg chg="del">
        <pc:chgData name="alba ramos" userId="c3c4b6b8633f7623" providerId="LiveId" clId="{EB4653BA-20B3-4EDD-80D6-ADE7C6B15E9F}" dt="2023-09-14T15:05:04.147" v="0" actId="47"/>
        <pc:sldMkLst>
          <pc:docMk/>
          <pc:sldMk cId="2358068682" sldId="274"/>
        </pc:sldMkLst>
      </pc:sldChg>
      <pc:sldChg chg="del">
        <pc:chgData name="alba ramos" userId="c3c4b6b8633f7623" providerId="LiveId" clId="{EB4653BA-20B3-4EDD-80D6-ADE7C6B15E9F}" dt="2023-09-14T15:05:04.147" v="0" actId="47"/>
        <pc:sldMkLst>
          <pc:docMk/>
          <pc:sldMk cId="977781535" sldId="276"/>
        </pc:sldMkLst>
      </pc:sldChg>
      <pc:sldChg chg="del">
        <pc:chgData name="alba ramos" userId="c3c4b6b8633f7623" providerId="LiveId" clId="{EB4653BA-20B3-4EDD-80D6-ADE7C6B15E9F}" dt="2023-09-14T15:05:04.147" v="0" actId="47"/>
        <pc:sldMkLst>
          <pc:docMk/>
          <pc:sldMk cId="2176111318" sldId="277"/>
        </pc:sldMkLst>
      </pc:sldChg>
      <pc:sldChg chg="del">
        <pc:chgData name="alba ramos" userId="c3c4b6b8633f7623" providerId="LiveId" clId="{EB4653BA-20B3-4EDD-80D6-ADE7C6B15E9F}" dt="2023-09-14T15:05:04.147" v="0" actId="47"/>
        <pc:sldMkLst>
          <pc:docMk/>
          <pc:sldMk cId="916467858" sldId="278"/>
        </pc:sldMkLst>
      </pc:sldChg>
      <pc:sldChg chg="del">
        <pc:chgData name="alba ramos" userId="c3c4b6b8633f7623" providerId="LiveId" clId="{EB4653BA-20B3-4EDD-80D6-ADE7C6B15E9F}" dt="2023-09-14T15:05:04.147" v="0" actId="47"/>
        <pc:sldMkLst>
          <pc:docMk/>
          <pc:sldMk cId="1179626640" sldId="285"/>
        </pc:sldMkLst>
      </pc:sldChg>
      <pc:sldChg chg="del">
        <pc:chgData name="alba ramos" userId="c3c4b6b8633f7623" providerId="LiveId" clId="{EB4653BA-20B3-4EDD-80D6-ADE7C6B15E9F}" dt="2023-09-14T15:05:04.147" v="0" actId="47"/>
        <pc:sldMkLst>
          <pc:docMk/>
          <pc:sldMk cId="2401645864" sldId="286"/>
        </pc:sldMkLst>
      </pc:sldChg>
      <pc:sldChg chg="del">
        <pc:chgData name="alba ramos" userId="c3c4b6b8633f7623" providerId="LiveId" clId="{EB4653BA-20B3-4EDD-80D6-ADE7C6B15E9F}" dt="2023-09-14T15:05:04.147" v="0" actId="47"/>
        <pc:sldMkLst>
          <pc:docMk/>
          <pc:sldMk cId="3158042014" sldId="287"/>
        </pc:sldMkLst>
      </pc:sldChg>
      <pc:sldChg chg="del">
        <pc:chgData name="alba ramos" userId="c3c4b6b8633f7623" providerId="LiveId" clId="{EB4653BA-20B3-4EDD-80D6-ADE7C6B15E9F}" dt="2023-09-14T15:05:04.147" v="0" actId="47"/>
        <pc:sldMkLst>
          <pc:docMk/>
          <pc:sldMk cId="3583810571" sldId="288"/>
        </pc:sldMkLst>
      </pc:sldChg>
      <pc:sldChg chg="del">
        <pc:chgData name="alba ramos" userId="c3c4b6b8633f7623" providerId="LiveId" clId="{EB4653BA-20B3-4EDD-80D6-ADE7C6B15E9F}" dt="2023-09-14T15:05:04.147" v="0" actId="47"/>
        <pc:sldMkLst>
          <pc:docMk/>
          <pc:sldMk cId="1735053615" sldId="289"/>
        </pc:sldMkLst>
      </pc:sldChg>
      <pc:sldChg chg="del">
        <pc:chgData name="alba ramos" userId="c3c4b6b8633f7623" providerId="LiveId" clId="{EB4653BA-20B3-4EDD-80D6-ADE7C6B15E9F}" dt="2023-09-14T15:05:04.147" v="0" actId="47"/>
        <pc:sldMkLst>
          <pc:docMk/>
          <pc:sldMk cId="4195240592" sldId="290"/>
        </pc:sldMkLst>
      </pc:sldChg>
      <pc:sldChg chg="del">
        <pc:chgData name="alba ramos" userId="c3c4b6b8633f7623" providerId="LiveId" clId="{EB4653BA-20B3-4EDD-80D6-ADE7C6B15E9F}" dt="2023-09-14T15:05:04.147" v="0" actId="47"/>
        <pc:sldMkLst>
          <pc:docMk/>
          <pc:sldMk cId="625867626" sldId="291"/>
        </pc:sldMkLst>
      </pc:sldChg>
      <pc:sldChg chg="del">
        <pc:chgData name="alba ramos" userId="c3c4b6b8633f7623" providerId="LiveId" clId="{EB4653BA-20B3-4EDD-80D6-ADE7C6B15E9F}" dt="2023-09-14T15:05:04.147" v="0" actId="47"/>
        <pc:sldMkLst>
          <pc:docMk/>
          <pc:sldMk cId="2146376927" sldId="292"/>
        </pc:sldMkLst>
      </pc:sldChg>
      <pc:sldChg chg="del">
        <pc:chgData name="alba ramos" userId="c3c4b6b8633f7623" providerId="LiveId" clId="{EB4653BA-20B3-4EDD-80D6-ADE7C6B15E9F}" dt="2023-09-14T15:05:04.147" v="0" actId="47"/>
        <pc:sldMkLst>
          <pc:docMk/>
          <pc:sldMk cId="595415509" sldId="293"/>
        </pc:sldMkLst>
      </pc:sldChg>
      <pc:sldChg chg="del">
        <pc:chgData name="alba ramos" userId="c3c4b6b8633f7623" providerId="LiveId" clId="{EB4653BA-20B3-4EDD-80D6-ADE7C6B15E9F}" dt="2023-09-14T15:05:04.147" v="0" actId="47"/>
        <pc:sldMkLst>
          <pc:docMk/>
          <pc:sldMk cId="442739571" sldId="294"/>
        </pc:sldMkLst>
      </pc:sldChg>
      <pc:sldChg chg="del">
        <pc:chgData name="alba ramos" userId="c3c4b6b8633f7623" providerId="LiveId" clId="{EB4653BA-20B3-4EDD-80D6-ADE7C6B15E9F}" dt="2023-09-14T15:05:04.147" v="0" actId="47"/>
        <pc:sldMkLst>
          <pc:docMk/>
          <pc:sldMk cId="1537098735" sldId="295"/>
        </pc:sldMkLst>
      </pc:sldChg>
      <pc:sldChg chg="del">
        <pc:chgData name="alba ramos" userId="c3c4b6b8633f7623" providerId="LiveId" clId="{EB4653BA-20B3-4EDD-80D6-ADE7C6B15E9F}" dt="2023-09-14T15:05:04.147" v="0" actId="47"/>
        <pc:sldMkLst>
          <pc:docMk/>
          <pc:sldMk cId="3037106181" sldId="296"/>
        </pc:sldMkLst>
      </pc:sldChg>
      <pc:sldChg chg="del">
        <pc:chgData name="alba ramos" userId="c3c4b6b8633f7623" providerId="LiveId" clId="{EB4653BA-20B3-4EDD-80D6-ADE7C6B15E9F}" dt="2023-09-14T15:05:04.147" v="0" actId="47"/>
        <pc:sldMkLst>
          <pc:docMk/>
          <pc:sldMk cId="1178717137" sldId="297"/>
        </pc:sldMkLst>
      </pc:sldChg>
      <pc:sldChg chg="del">
        <pc:chgData name="alba ramos" userId="c3c4b6b8633f7623" providerId="LiveId" clId="{EB4653BA-20B3-4EDD-80D6-ADE7C6B15E9F}" dt="2023-09-14T15:05:04.147" v="0" actId="47"/>
        <pc:sldMkLst>
          <pc:docMk/>
          <pc:sldMk cId="3650891687" sldId="298"/>
        </pc:sldMkLst>
      </pc:sldChg>
      <pc:sldChg chg="del">
        <pc:chgData name="alba ramos" userId="c3c4b6b8633f7623" providerId="LiveId" clId="{EB4653BA-20B3-4EDD-80D6-ADE7C6B15E9F}" dt="2023-09-14T15:05:04.147" v="0" actId="47"/>
        <pc:sldMkLst>
          <pc:docMk/>
          <pc:sldMk cId="3227248942" sldId="299"/>
        </pc:sldMkLst>
      </pc:sldChg>
      <pc:sldChg chg="del">
        <pc:chgData name="alba ramos" userId="c3c4b6b8633f7623" providerId="LiveId" clId="{EB4653BA-20B3-4EDD-80D6-ADE7C6B15E9F}" dt="2023-09-14T15:05:04.147" v="0" actId="47"/>
        <pc:sldMkLst>
          <pc:docMk/>
          <pc:sldMk cId="4191293203" sldId="300"/>
        </pc:sldMkLst>
      </pc:sldChg>
      <pc:sldChg chg="del">
        <pc:chgData name="alba ramos" userId="c3c4b6b8633f7623" providerId="LiveId" clId="{EB4653BA-20B3-4EDD-80D6-ADE7C6B15E9F}" dt="2023-09-14T15:05:04.147" v="0" actId="47"/>
        <pc:sldMkLst>
          <pc:docMk/>
          <pc:sldMk cId="4139103280" sldId="301"/>
        </pc:sldMkLst>
      </pc:sldChg>
    </pc:docChg>
  </pc:docChgLst>
  <pc:docChgLst>
    <pc:chgData name="Patrícia Valls e Silva" userId="60bca26952f2849c" providerId="LiveId" clId="{21C2637F-A122-4832-B1FC-AF71C7E5F722}"/>
    <pc:docChg chg="undo redo custSel addSld delSld modSld sldOrd">
      <pc:chgData name="Patrícia Valls e Silva" userId="60bca26952f2849c" providerId="LiveId" clId="{21C2637F-A122-4832-B1FC-AF71C7E5F722}" dt="2023-09-19T13:26:04.180" v="3168" actId="20577"/>
      <pc:docMkLst>
        <pc:docMk/>
      </pc:docMkLst>
      <pc:sldChg chg="addSp delSp modSp del mod modClrScheme chgLayout">
        <pc:chgData name="Patrícia Valls e Silva" userId="60bca26952f2849c" providerId="LiveId" clId="{21C2637F-A122-4832-B1FC-AF71C7E5F722}" dt="2023-09-19T03:16:29.321" v="229" actId="2696"/>
        <pc:sldMkLst>
          <pc:docMk/>
          <pc:sldMk cId="65313721" sldId="264"/>
        </pc:sldMkLst>
        <pc:spChg chg="add del mod ord">
          <ac:chgData name="Patrícia Valls e Silva" userId="60bca26952f2849c" providerId="LiveId" clId="{21C2637F-A122-4832-B1FC-AF71C7E5F722}" dt="2023-09-19T03:15:29.494" v="221" actId="21"/>
          <ac:spMkLst>
            <pc:docMk/>
            <pc:sldMk cId="65313721" sldId="264"/>
            <ac:spMk id="2" creationId="{3AC363C6-6F30-B675-2180-75697E200CF6}"/>
          </ac:spMkLst>
        </pc:spChg>
        <pc:spChg chg="add mod ord">
          <ac:chgData name="Patrícia Valls e Silva" userId="60bca26952f2849c" providerId="LiveId" clId="{21C2637F-A122-4832-B1FC-AF71C7E5F722}" dt="2023-09-19T03:15:43.222" v="223" actId="21"/>
          <ac:spMkLst>
            <pc:docMk/>
            <pc:sldMk cId="65313721" sldId="264"/>
            <ac:spMk id="4" creationId="{1BAFEB0E-E83F-5F91-0F76-E47BF8703E6D}"/>
          </ac:spMkLst>
        </pc:spChg>
        <pc:spChg chg="add del mod">
          <ac:chgData name="Patrícia Valls e Silva" userId="60bca26952f2849c" providerId="LiveId" clId="{21C2637F-A122-4832-B1FC-AF71C7E5F722}" dt="2023-09-19T03:15:55.932" v="226" actId="478"/>
          <ac:spMkLst>
            <pc:docMk/>
            <pc:sldMk cId="65313721" sldId="264"/>
            <ac:spMk id="6" creationId="{28C92ED6-48FC-ABEC-00CE-559ECAEE6285}"/>
          </ac:spMkLst>
        </pc:spChg>
        <pc:picChg chg="del">
          <ac:chgData name="Patrícia Valls e Silva" userId="60bca26952f2849c" providerId="LiveId" clId="{21C2637F-A122-4832-B1FC-AF71C7E5F722}" dt="2023-09-19T03:16:00.980" v="227" actId="21"/>
          <ac:picMkLst>
            <pc:docMk/>
            <pc:sldMk cId="65313721" sldId="264"/>
            <ac:picMk id="3" creationId="{84D9E41D-B35B-0E16-73C3-DDC2EA6B101B}"/>
          </ac:picMkLst>
        </pc:picChg>
      </pc:sldChg>
      <pc:sldChg chg="addSp delSp modSp new mod modClrScheme chgLayout">
        <pc:chgData name="Patrícia Valls e Silva" userId="60bca26952f2849c" providerId="LiveId" clId="{21C2637F-A122-4832-B1FC-AF71C7E5F722}" dt="2023-09-19T03:32:03.165" v="489" actId="1076"/>
        <pc:sldMkLst>
          <pc:docMk/>
          <pc:sldMk cId="1242373755" sldId="265"/>
        </pc:sldMkLst>
        <pc:spChg chg="del">
          <ac:chgData name="Patrícia Valls e Silva" userId="60bca26952f2849c" providerId="LiveId" clId="{21C2637F-A122-4832-B1FC-AF71C7E5F722}" dt="2023-09-19T03:14:49.485" v="218" actId="478"/>
          <ac:spMkLst>
            <pc:docMk/>
            <pc:sldMk cId="1242373755" sldId="265"/>
            <ac:spMk id="2" creationId="{D887983B-ADE5-91EE-FFE0-984FE1A86A12}"/>
          </ac:spMkLst>
        </pc:spChg>
        <pc:spChg chg="del">
          <ac:chgData name="Patrícia Valls e Silva" userId="60bca26952f2849c" providerId="LiveId" clId="{21C2637F-A122-4832-B1FC-AF71C7E5F722}" dt="2023-09-19T03:14:51.094" v="219" actId="478"/>
          <ac:spMkLst>
            <pc:docMk/>
            <pc:sldMk cId="1242373755" sldId="265"/>
            <ac:spMk id="3" creationId="{C89E8484-3E3F-6828-11A7-29549D477652}"/>
          </ac:spMkLst>
        </pc:spChg>
        <pc:spChg chg="add mod ord">
          <ac:chgData name="Patrícia Valls e Silva" userId="60bca26952f2849c" providerId="LiveId" clId="{21C2637F-A122-4832-B1FC-AF71C7E5F722}" dt="2023-09-19T03:20:04.962" v="251" actId="20577"/>
          <ac:spMkLst>
            <pc:docMk/>
            <pc:sldMk cId="1242373755" sldId="265"/>
            <ac:spMk id="5" creationId="{8A963574-A17D-4965-741F-70FB36777191}"/>
          </ac:spMkLst>
        </pc:spChg>
        <pc:spChg chg="add mod ord">
          <ac:chgData name="Patrícia Valls e Silva" userId="60bca26952f2849c" providerId="LiveId" clId="{21C2637F-A122-4832-B1FC-AF71C7E5F722}" dt="2023-09-19T03:31:37.499" v="487" actId="20577"/>
          <ac:spMkLst>
            <pc:docMk/>
            <pc:sldMk cId="1242373755" sldId="265"/>
            <ac:spMk id="6" creationId="{1E40483B-782B-BFDA-DAA8-B0E1DCCBE0A1}"/>
          </ac:spMkLst>
        </pc:spChg>
        <pc:picChg chg="add mod">
          <ac:chgData name="Patrícia Valls e Silva" userId="60bca26952f2849c" providerId="LiveId" clId="{21C2637F-A122-4832-B1FC-AF71C7E5F722}" dt="2023-09-19T03:32:03.165" v="489" actId="1076"/>
          <ac:picMkLst>
            <pc:docMk/>
            <pc:sldMk cId="1242373755" sldId="265"/>
            <ac:picMk id="4" creationId="{A1F83223-897C-D9EC-D363-7AF526697531}"/>
          </ac:picMkLst>
        </pc:picChg>
        <pc:picChg chg="add mod modCrop">
          <ac:chgData name="Patrícia Valls e Silva" userId="60bca26952f2849c" providerId="LiveId" clId="{21C2637F-A122-4832-B1FC-AF71C7E5F722}" dt="2023-09-19T03:22:03.353" v="268" actId="1038"/>
          <ac:picMkLst>
            <pc:docMk/>
            <pc:sldMk cId="1242373755" sldId="265"/>
            <ac:picMk id="8" creationId="{45D0ADB6-679A-D2FC-1F87-D85466764397}"/>
          </ac:picMkLst>
        </pc:picChg>
      </pc:sldChg>
      <pc:sldChg chg="addSp delSp modSp new mod">
        <pc:chgData name="Patrícia Valls e Silva" userId="60bca26952f2849c" providerId="LiveId" clId="{21C2637F-A122-4832-B1FC-AF71C7E5F722}" dt="2023-09-19T04:02:26.498" v="663" actId="20577"/>
        <pc:sldMkLst>
          <pc:docMk/>
          <pc:sldMk cId="2770499612" sldId="266"/>
        </pc:sldMkLst>
        <pc:spChg chg="del">
          <ac:chgData name="Patrícia Valls e Silva" userId="60bca26952f2849c" providerId="LiveId" clId="{21C2637F-A122-4832-B1FC-AF71C7E5F722}" dt="2023-09-19T03:15:33.979" v="222"/>
          <ac:spMkLst>
            <pc:docMk/>
            <pc:sldMk cId="2770499612" sldId="266"/>
            <ac:spMk id="2" creationId="{7791F92B-4C43-82F4-CB75-45DB5EC955E2}"/>
          </ac:spMkLst>
        </pc:spChg>
        <pc:spChg chg="mod">
          <ac:chgData name="Patrícia Valls e Silva" userId="60bca26952f2849c" providerId="LiveId" clId="{21C2637F-A122-4832-B1FC-AF71C7E5F722}" dt="2023-09-19T04:02:26.498" v="663" actId="20577"/>
          <ac:spMkLst>
            <pc:docMk/>
            <pc:sldMk cId="2770499612" sldId="266"/>
            <ac:spMk id="3" creationId="{A8A0C5E5-584D-D73D-7B19-B6AA752BBEAA}"/>
          </ac:spMkLst>
        </pc:spChg>
        <pc:spChg chg="add mod">
          <ac:chgData name="Patrícia Valls e Silva" userId="60bca26952f2849c" providerId="LiveId" clId="{21C2637F-A122-4832-B1FC-AF71C7E5F722}" dt="2023-09-19T03:15:33.979" v="222"/>
          <ac:spMkLst>
            <pc:docMk/>
            <pc:sldMk cId="2770499612" sldId="266"/>
            <ac:spMk id="4" creationId="{0E87B2ED-66C5-A73B-7666-7E7A038AAB88}"/>
          </ac:spMkLst>
        </pc:spChg>
        <pc:picChg chg="add mod">
          <ac:chgData name="Patrícia Valls e Silva" userId="60bca26952f2849c" providerId="LiveId" clId="{21C2637F-A122-4832-B1FC-AF71C7E5F722}" dt="2023-09-19T03:16:03.870" v="228"/>
          <ac:picMkLst>
            <pc:docMk/>
            <pc:sldMk cId="2770499612" sldId="266"/>
            <ac:picMk id="5" creationId="{8585A2D3-2300-D4C8-93E8-1AEA4E4012B7}"/>
          </ac:picMkLst>
        </pc:picChg>
      </pc:sldChg>
      <pc:sldChg chg="addSp delSp modSp new mod modClrScheme modAnim chgLayout">
        <pc:chgData name="Patrícia Valls e Silva" userId="60bca26952f2849c" providerId="LiveId" clId="{21C2637F-A122-4832-B1FC-AF71C7E5F722}" dt="2023-09-19T03:42:38.808" v="498" actId="1076"/>
        <pc:sldMkLst>
          <pc:docMk/>
          <pc:sldMk cId="1811102436" sldId="267"/>
        </pc:sldMkLst>
        <pc:spChg chg="del">
          <ac:chgData name="Patrícia Valls e Silva" userId="60bca26952f2849c" providerId="LiveId" clId="{21C2637F-A122-4832-B1FC-AF71C7E5F722}" dt="2023-09-19T03:38:13.209" v="491" actId="478"/>
          <ac:spMkLst>
            <pc:docMk/>
            <pc:sldMk cId="1811102436" sldId="267"/>
            <ac:spMk id="2" creationId="{C3CF1A84-1513-E0A3-C9BB-D64B24E88F77}"/>
          </ac:spMkLst>
        </pc:spChg>
        <pc:spChg chg="del">
          <ac:chgData name="Patrícia Valls e Silva" userId="60bca26952f2849c" providerId="LiveId" clId="{21C2637F-A122-4832-B1FC-AF71C7E5F722}" dt="2023-09-19T03:38:20.929" v="492" actId="700"/>
          <ac:spMkLst>
            <pc:docMk/>
            <pc:sldMk cId="1811102436" sldId="267"/>
            <ac:spMk id="3" creationId="{7902685F-A4C5-F025-EF79-4472A46B5A7C}"/>
          </ac:spMkLst>
        </pc:spChg>
        <pc:picChg chg="add mod">
          <ac:chgData name="Patrícia Valls e Silva" userId="60bca26952f2849c" providerId="LiveId" clId="{21C2637F-A122-4832-B1FC-AF71C7E5F722}" dt="2023-09-19T03:42:38.808" v="498" actId="1076"/>
          <ac:picMkLst>
            <pc:docMk/>
            <pc:sldMk cId="1811102436" sldId="267"/>
            <ac:picMk id="4" creationId="{30B9AC8F-3291-E1F2-7272-49FB0A7815C4}"/>
          </ac:picMkLst>
        </pc:picChg>
        <pc:picChg chg="add mod">
          <ac:chgData name="Patrícia Valls e Silva" userId="60bca26952f2849c" providerId="LiveId" clId="{21C2637F-A122-4832-B1FC-AF71C7E5F722}" dt="2023-09-19T03:39:27.572" v="496" actId="1076"/>
          <ac:picMkLst>
            <pc:docMk/>
            <pc:sldMk cId="1811102436" sldId="267"/>
            <ac:picMk id="5" creationId="{D08F8886-B14A-9A94-97E6-97EAA5B092B1}"/>
          </ac:picMkLst>
        </pc:picChg>
      </pc:sldChg>
      <pc:sldChg chg="addSp modSp new mod modClrScheme chgLayout">
        <pc:chgData name="Patrícia Valls e Silva" userId="60bca26952f2849c" providerId="LiveId" clId="{21C2637F-A122-4832-B1FC-AF71C7E5F722}" dt="2023-09-19T03:59:19.815" v="648" actId="20577"/>
        <pc:sldMkLst>
          <pc:docMk/>
          <pc:sldMk cId="2737961502" sldId="268"/>
        </pc:sldMkLst>
        <pc:spChg chg="add mod ord">
          <ac:chgData name="Patrícia Valls e Silva" userId="60bca26952f2849c" providerId="LiveId" clId="{21C2637F-A122-4832-B1FC-AF71C7E5F722}" dt="2023-09-19T03:44:28.750" v="510" actId="20577"/>
          <ac:spMkLst>
            <pc:docMk/>
            <pc:sldMk cId="2737961502" sldId="268"/>
            <ac:spMk id="3" creationId="{E1002C1D-B70E-8887-269B-33ED7BA9F87A}"/>
          </ac:spMkLst>
        </pc:spChg>
        <pc:spChg chg="add mod ord">
          <ac:chgData name="Patrícia Valls e Silva" userId="60bca26952f2849c" providerId="LiveId" clId="{21C2637F-A122-4832-B1FC-AF71C7E5F722}" dt="2023-09-19T03:48:43.076" v="596" actId="6549"/>
          <ac:spMkLst>
            <pc:docMk/>
            <pc:sldMk cId="2737961502" sldId="268"/>
            <ac:spMk id="4" creationId="{4A57261E-0C13-F24A-F258-184A477A5D61}"/>
          </ac:spMkLst>
        </pc:spChg>
        <pc:graphicFrameChg chg="add mod modGraphic">
          <ac:chgData name="Patrícia Valls e Silva" userId="60bca26952f2849c" providerId="LiveId" clId="{21C2637F-A122-4832-B1FC-AF71C7E5F722}" dt="2023-09-19T03:59:19.815" v="648" actId="20577"/>
          <ac:graphicFrameMkLst>
            <pc:docMk/>
            <pc:sldMk cId="2737961502" sldId="268"/>
            <ac:graphicFrameMk id="5" creationId="{0BC8D76F-7267-740D-0E3C-4196EBC7B544}"/>
          </ac:graphicFrameMkLst>
        </pc:graphicFrameChg>
        <pc:picChg chg="add mod">
          <ac:chgData name="Patrícia Valls e Silva" userId="60bca26952f2849c" providerId="LiveId" clId="{21C2637F-A122-4832-B1FC-AF71C7E5F722}" dt="2023-09-19T03:42:42.450" v="499"/>
          <ac:picMkLst>
            <pc:docMk/>
            <pc:sldMk cId="2737961502" sldId="268"/>
            <ac:picMk id="2" creationId="{65A4E6F2-BB02-3874-E87E-AD7D77DCFDAF}"/>
          </ac:picMkLst>
        </pc:picChg>
      </pc:sldChg>
      <pc:sldChg chg="addSp modSp new mod">
        <pc:chgData name="Patrícia Valls e Silva" userId="60bca26952f2849c" providerId="LiveId" clId="{21C2637F-A122-4832-B1FC-AF71C7E5F722}" dt="2023-09-19T04:23:54.062" v="1117"/>
        <pc:sldMkLst>
          <pc:docMk/>
          <pc:sldMk cId="2165076341" sldId="269"/>
        </pc:sldMkLst>
        <pc:spChg chg="mod">
          <ac:chgData name="Patrícia Valls e Silva" userId="60bca26952f2849c" providerId="LiveId" clId="{21C2637F-A122-4832-B1FC-AF71C7E5F722}" dt="2023-09-19T04:01:11.076" v="656" actId="20577"/>
          <ac:spMkLst>
            <pc:docMk/>
            <pc:sldMk cId="2165076341" sldId="269"/>
            <ac:spMk id="2" creationId="{A37C9881-16CF-7C89-D63A-4FD4BAC992C7}"/>
          </ac:spMkLst>
        </pc:spChg>
        <pc:spChg chg="mod">
          <ac:chgData name="Patrícia Valls e Silva" userId="60bca26952f2849c" providerId="LiveId" clId="{21C2637F-A122-4832-B1FC-AF71C7E5F722}" dt="2023-09-19T04:22:34.026" v="1084" actId="21"/>
          <ac:spMkLst>
            <pc:docMk/>
            <pc:sldMk cId="2165076341" sldId="269"/>
            <ac:spMk id="3" creationId="{8FA0008C-4455-BDE7-82C5-2C897BEABE2A}"/>
          </ac:spMkLst>
        </pc:spChg>
        <pc:graphicFrameChg chg="add mod modGraphic">
          <ac:chgData name="Patrícia Valls e Silva" userId="60bca26952f2849c" providerId="LiveId" clId="{21C2637F-A122-4832-B1FC-AF71C7E5F722}" dt="2023-09-19T04:23:54.062" v="1117"/>
          <ac:graphicFrameMkLst>
            <pc:docMk/>
            <pc:sldMk cId="2165076341" sldId="269"/>
            <ac:graphicFrameMk id="5" creationId="{76915773-884F-48E4-B2D6-55A9E6CAC3B3}"/>
          </ac:graphicFrameMkLst>
        </pc:graphicFrameChg>
        <pc:picChg chg="add mod">
          <ac:chgData name="Patrícia Valls e Silva" userId="60bca26952f2849c" providerId="LiveId" clId="{21C2637F-A122-4832-B1FC-AF71C7E5F722}" dt="2023-09-19T03:59:04.325" v="647"/>
          <ac:picMkLst>
            <pc:docMk/>
            <pc:sldMk cId="2165076341" sldId="269"/>
            <ac:picMk id="4" creationId="{3BBA7654-0C6C-5069-30A8-BFA24C811061}"/>
          </ac:picMkLst>
        </pc:picChg>
      </pc:sldChg>
      <pc:sldChg chg="addSp modSp new mod">
        <pc:chgData name="Patrícia Valls e Silva" userId="60bca26952f2849c" providerId="LiveId" clId="{21C2637F-A122-4832-B1FC-AF71C7E5F722}" dt="2023-09-19T04:30:40.491" v="1171" actId="123"/>
        <pc:sldMkLst>
          <pc:docMk/>
          <pc:sldMk cId="1179460047" sldId="270"/>
        </pc:sldMkLst>
        <pc:spChg chg="mod">
          <ac:chgData name="Patrícia Valls e Silva" userId="60bca26952f2849c" providerId="LiveId" clId="{21C2637F-A122-4832-B1FC-AF71C7E5F722}" dt="2023-09-19T04:04:13.662" v="696" actId="20577"/>
          <ac:spMkLst>
            <pc:docMk/>
            <pc:sldMk cId="1179460047" sldId="270"/>
            <ac:spMk id="2" creationId="{2A68BE98-4A20-29E2-E89F-537426EBE9E3}"/>
          </ac:spMkLst>
        </pc:spChg>
        <pc:spChg chg="mod">
          <ac:chgData name="Patrícia Valls e Silva" userId="60bca26952f2849c" providerId="LiveId" clId="{21C2637F-A122-4832-B1FC-AF71C7E5F722}" dt="2023-09-19T04:30:40.491" v="1171" actId="123"/>
          <ac:spMkLst>
            <pc:docMk/>
            <pc:sldMk cId="1179460047" sldId="270"/>
            <ac:spMk id="3" creationId="{F4691451-9B4B-DFC1-B1C6-F767F5186FF6}"/>
          </ac:spMkLst>
        </pc:spChg>
        <pc:picChg chg="add mod">
          <ac:chgData name="Patrícia Valls e Silva" userId="60bca26952f2849c" providerId="LiveId" clId="{21C2637F-A122-4832-B1FC-AF71C7E5F722}" dt="2023-09-19T04:04:03.208" v="665"/>
          <ac:picMkLst>
            <pc:docMk/>
            <pc:sldMk cId="1179460047" sldId="270"/>
            <ac:picMk id="4" creationId="{52DD784F-4A94-89AD-E8BB-76708465B304}"/>
          </ac:picMkLst>
        </pc:picChg>
      </pc:sldChg>
      <pc:sldChg chg="modSp add mod">
        <pc:chgData name="Patrícia Valls e Silva" userId="60bca26952f2849c" providerId="LiveId" clId="{21C2637F-A122-4832-B1FC-AF71C7E5F722}" dt="2023-09-19T04:30:32.614" v="1170" actId="123"/>
        <pc:sldMkLst>
          <pc:docMk/>
          <pc:sldMk cId="1944860304" sldId="271"/>
        </pc:sldMkLst>
        <pc:spChg chg="mod">
          <ac:chgData name="Patrícia Valls e Silva" userId="60bca26952f2849c" providerId="LiveId" clId="{21C2637F-A122-4832-B1FC-AF71C7E5F722}" dt="2023-09-19T04:30:32.614" v="1170" actId="123"/>
          <ac:spMkLst>
            <pc:docMk/>
            <pc:sldMk cId="1944860304" sldId="271"/>
            <ac:spMk id="3" creationId="{F4691451-9B4B-DFC1-B1C6-F767F5186FF6}"/>
          </ac:spMkLst>
        </pc:spChg>
      </pc:sldChg>
      <pc:sldChg chg="modSp add mod">
        <pc:chgData name="Patrícia Valls e Silva" userId="60bca26952f2849c" providerId="LiveId" clId="{21C2637F-A122-4832-B1FC-AF71C7E5F722}" dt="2023-09-19T04:30:47.148" v="1172" actId="123"/>
        <pc:sldMkLst>
          <pc:docMk/>
          <pc:sldMk cId="2084771615" sldId="272"/>
        </pc:sldMkLst>
        <pc:spChg chg="mod">
          <ac:chgData name="Patrícia Valls e Silva" userId="60bca26952f2849c" providerId="LiveId" clId="{21C2637F-A122-4832-B1FC-AF71C7E5F722}" dt="2023-09-19T04:30:47.148" v="1172" actId="123"/>
          <ac:spMkLst>
            <pc:docMk/>
            <pc:sldMk cId="2084771615" sldId="272"/>
            <ac:spMk id="3" creationId="{F4691451-9B4B-DFC1-B1C6-F767F5186FF6}"/>
          </ac:spMkLst>
        </pc:spChg>
      </pc:sldChg>
      <pc:sldChg chg="addSp modSp add mod">
        <pc:chgData name="Patrícia Valls e Silva" userId="60bca26952f2849c" providerId="LiveId" clId="{21C2637F-A122-4832-B1FC-AF71C7E5F722}" dt="2023-09-19T04:45:48.644" v="1322" actId="20577"/>
        <pc:sldMkLst>
          <pc:docMk/>
          <pc:sldMk cId="2905887386" sldId="273"/>
        </pc:sldMkLst>
        <pc:spChg chg="mod">
          <ac:chgData name="Patrícia Valls e Silva" userId="60bca26952f2849c" providerId="LiveId" clId="{21C2637F-A122-4832-B1FC-AF71C7E5F722}" dt="2023-09-19T04:20:23.851" v="1068" actId="20577"/>
          <ac:spMkLst>
            <pc:docMk/>
            <pc:sldMk cId="2905887386" sldId="273"/>
            <ac:spMk id="2" creationId="{2A68BE98-4A20-29E2-E89F-537426EBE9E3}"/>
          </ac:spMkLst>
        </pc:spChg>
        <pc:spChg chg="mod">
          <ac:chgData name="Patrícia Valls e Silva" userId="60bca26952f2849c" providerId="LiveId" clId="{21C2637F-A122-4832-B1FC-AF71C7E5F722}" dt="2023-09-19T04:30:52.492" v="1173" actId="123"/>
          <ac:spMkLst>
            <pc:docMk/>
            <pc:sldMk cId="2905887386" sldId="273"/>
            <ac:spMk id="3" creationId="{F4691451-9B4B-DFC1-B1C6-F767F5186FF6}"/>
          </ac:spMkLst>
        </pc:spChg>
        <pc:spChg chg="add mod">
          <ac:chgData name="Patrícia Valls e Silva" userId="60bca26952f2849c" providerId="LiveId" clId="{21C2637F-A122-4832-B1FC-AF71C7E5F722}" dt="2023-09-19T04:45:48.644" v="1322" actId="20577"/>
          <ac:spMkLst>
            <pc:docMk/>
            <pc:sldMk cId="2905887386" sldId="273"/>
            <ac:spMk id="5" creationId="{70A0CFFC-261B-13F1-948D-F5C907B57C65}"/>
          </ac:spMkLst>
        </pc:spChg>
        <pc:cxnChg chg="add mod">
          <ac:chgData name="Patrícia Valls e Silva" userId="60bca26952f2849c" providerId="LiveId" clId="{21C2637F-A122-4832-B1FC-AF71C7E5F722}" dt="2023-09-19T04:44:28.862" v="1315" actId="255"/>
          <ac:cxnSpMkLst>
            <pc:docMk/>
            <pc:sldMk cId="2905887386" sldId="273"/>
            <ac:cxnSpMk id="7" creationId="{A1025ACE-5D59-4B26-B90D-347F7F6C97EA}"/>
          </ac:cxnSpMkLst>
        </pc:cxnChg>
      </pc:sldChg>
      <pc:sldChg chg="modSp add mod">
        <pc:chgData name="Patrícia Valls e Silva" userId="60bca26952f2849c" providerId="LiveId" clId="{21C2637F-A122-4832-B1FC-AF71C7E5F722}" dt="2023-09-19T04:38:55.125" v="1187" actId="20577"/>
        <pc:sldMkLst>
          <pc:docMk/>
          <pc:sldMk cId="3783970739" sldId="274"/>
        </pc:sldMkLst>
        <pc:spChg chg="mod">
          <ac:chgData name="Patrícia Valls e Silva" userId="60bca26952f2849c" providerId="LiveId" clId="{21C2637F-A122-4832-B1FC-AF71C7E5F722}" dt="2023-09-19T04:38:55.125" v="1187" actId="20577"/>
          <ac:spMkLst>
            <pc:docMk/>
            <pc:sldMk cId="3783970739" sldId="274"/>
            <ac:spMk id="3" creationId="{F4691451-9B4B-DFC1-B1C6-F767F5186FF6}"/>
          </ac:spMkLst>
        </pc:spChg>
      </pc:sldChg>
      <pc:sldChg chg="addSp delSp modSp add mod">
        <pc:chgData name="Patrícia Valls e Silva" userId="60bca26952f2849c" providerId="LiveId" clId="{21C2637F-A122-4832-B1FC-AF71C7E5F722}" dt="2023-09-19T04:34:21.635" v="1185" actId="1076"/>
        <pc:sldMkLst>
          <pc:docMk/>
          <pc:sldMk cId="4147774643" sldId="275"/>
        </pc:sldMkLst>
        <pc:spChg chg="del">
          <ac:chgData name="Patrícia Valls e Silva" userId="60bca26952f2849c" providerId="LiveId" clId="{21C2637F-A122-4832-B1FC-AF71C7E5F722}" dt="2023-09-19T04:33:28.848" v="1176" actId="478"/>
          <ac:spMkLst>
            <pc:docMk/>
            <pc:sldMk cId="4147774643" sldId="275"/>
            <ac:spMk id="3" creationId="{F4691451-9B4B-DFC1-B1C6-F767F5186FF6}"/>
          </ac:spMkLst>
        </pc:spChg>
        <pc:spChg chg="add del mod">
          <ac:chgData name="Patrícia Valls e Silva" userId="60bca26952f2849c" providerId="LiveId" clId="{21C2637F-A122-4832-B1FC-AF71C7E5F722}" dt="2023-09-19T04:34:09.828" v="1182" actId="478"/>
          <ac:spMkLst>
            <pc:docMk/>
            <pc:sldMk cId="4147774643" sldId="275"/>
            <ac:spMk id="6" creationId="{C20A1D92-A0F3-3843-F8D8-67AC98B926A3}"/>
          </ac:spMkLst>
        </pc:spChg>
        <pc:picChg chg="add mod modCrop">
          <ac:chgData name="Patrícia Valls e Silva" userId="60bca26952f2849c" providerId="LiveId" clId="{21C2637F-A122-4832-B1FC-AF71C7E5F722}" dt="2023-09-19T04:34:21.635" v="1185" actId="1076"/>
          <ac:picMkLst>
            <pc:docMk/>
            <pc:sldMk cId="4147774643" sldId="275"/>
            <ac:picMk id="8" creationId="{33A9D8D7-A923-E92B-58FF-FFED8BA778E2}"/>
          </ac:picMkLst>
        </pc:picChg>
      </pc:sldChg>
      <pc:sldChg chg="addSp delSp modSp add mod">
        <pc:chgData name="Patrícia Valls e Silva" userId="60bca26952f2849c" providerId="LiveId" clId="{21C2637F-A122-4832-B1FC-AF71C7E5F722}" dt="2023-09-19T04:48:26.954" v="1331" actId="1076"/>
        <pc:sldMkLst>
          <pc:docMk/>
          <pc:sldMk cId="1915403806" sldId="276"/>
        </pc:sldMkLst>
        <pc:spChg chg="del">
          <ac:chgData name="Patrícia Valls e Silva" userId="60bca26952f2849c" providerId="LiveId" clId="{21C2637F-A122-4832-B1FC-AF71C7E5F722}" dt="2023-09-19T04:46:48.407" v="1324" actId="478"/>
          <ac:spMkLst>
            <pc:docMk/>
            <pc:sldMk cId="1915403806" sldId="276"/>
            <ac:spMk id="3" creationId="{F4691451-9B4B-DFC1-B1C6-F767F5186FF6}"/>
          </ac:spMkLst>
        </pc:spChg>
        <pc:spChg chg="add del mod">
          <ac:chgData name="Patrícia Valls e Silva" userId="60bca26952f2849c" providerId="LiveId" clId="{21C2637F-A122-4832-B1FC-AF71C7E5F722}" dt="2023-09-19T04:46:50.830" v="1325" actId="478"/>
          <ac:spMkLst>
            <pc:docMk/>
            <pc:sldMk cId="1915403806" sldId="276"/>
            <ac:spMk id="6" creationId="{56E3E061-3E2D-9172-9772-BFC233599281}"/>
          </ac:spMkLst>
        </pc:spChg>
        <pc:picChg chg="add mod modCrop">
          <ac:chgData name="Patrícia Valls e Silva" userId="60bca26952f2849c" providerId="LiveId" clId="{21C2637F-A122-4832-B1FC-AF71C7E5F722}" dt="2023-09-19T04:48:26.954" v="1331" actId="1076"/>
          <ac:picMkLst>
            <pc:docMk/>
            <pc:sldMk cId="1915403806" sldId="276"/>
            <ac:picMk id="8" creationId="{044A51AB-3A60-11CF-BCCD-CADB1AF8E41A}"/>
          </ac:picMkLst>
        </pc:picChg>
      </pc:sldChg>
      <pc:sldChg chg="modSp add mod ord">
        <pc:chgData name="Patrícia Valls e Silva" userId="60bca26952f2849c" providerId="LiveId" clId="{21C2637F-A122-4832-B1FC-AF71C7E5F722}" dt="2023-09-19T05:25:40.374" v="1699"/>
        <pc:sldMkLst>
          <pc:docMk/>
          <pc:sldMk cId="1780021651" sldId="277"/>
        </pc:sldMkLst>
        <pc:spChg chg="mod">
          <ac:chgData name="Patrícia Valls e Silva" userId="60bca26952f2849c" providerId="LiveId" clId="{21C2637F-A122-4832-B1FC-AF71C7E5F722}" dt="2023-09-19T05:14:40.995" v="1559" actId="20577"/>
          <ac:spMkLst>
            <pc:docMk/>
            <pc:sldMk cId="1780021651" sldId="277"/>
            <ac:spMk id="2" creationId="{2A68BE98-4A20-29E2-E89F-537426EBE9E3}"/>
          </ac:spMkLst>
        </pc:spChg>
        <pc:spChg chg="mod">
          <ac:chgData name="Patrícia Valls e Silva" userId="60bca26952f2849c" providerId="LiveId" clId="{21C2637F-A122-4832-B1FC-AF71C7E5F722}" dt="2023-09-19T04:52:33.253" v="1417" actId="6549"/>
          <ac:spMkLst>
            <pc:docMk/>
            <pc:sldMk cId="1780021651" sldId="277"/>
            <ac:spMk id="3" creationId="{F4691451-9B4B-DFC1-B1C6-F767F5186FF6}"/>
          </ac:spMkLst>
        </pc:spChg>
      </pc:sldChg>
      <pc:sldChg chg="addSp modSp add mod">
        <pc:chgData name="Patrícia Valls e Silva" userId="60bca26952f2849c" providerId="LiveId" clId="{21C2637F-A122-4832-B1FC-AF71C7E5F722}" dt="2023-09-19T05:20:06.161" v="1676" actId="20577"/>
        <pc:sldMkLst>
          <pc:docMk/>
          <pc:sldMk cId="2469791790" sldId="278"/>
        </pc:sldMkLst>
        <pc:spChg chg="mod">
          <ac:chgData name="Patrícia Valls e Silva" userId="60bca26952f2849c" providerId="LiveId" clId="{21C2637F-A122-4832-B1FC-AF71C7E5F722}" dt="2023-09-19T05:20:06.161" v="1676" actId="20577"/>
          <ac:spMkLst>
            <pc:docMk/>
            <pc:sldMk cId="2469791790" sldId="278"/>
            <ac:spMk id="2" creationId="{2A68BE98-4A20-29E2-E89F-537426EBE9E3}"/>
          </ac:spMkLst>
        </pc:spChg>
        <pc:spChg chg="mod">
          <ac:chgData name="Patrícia Valls e Silva" userId="60bca26952f2849c" providerId="LiveId" clId="{21C2637F-A122-4832-B1FC-AF71C7E5F722}" dt="2023-09-19T05:15:24.692" v="1601" actId="20577"/>
          <ac:spMkLst>
            <pc:docMk/>
            <pc:sldMk cId="2469791790" sldId="278"/>
            <ac:spMk id="3" creationId="{F4691451-9B4B-DFC1-B1C6-F767F5186FF6}"/>
          </ac:spMkLst>
        </pc:spChg>
        <pc:spChg chg="add mod">
          <ac:chgData name="Patrícia Valls e Silva" userId="60bca26952f2849c" providerId="LiveId" clId="{21C2637F-A122-4832-B1FC-AF71C7E5F722}" dt="2023-09-19T05:15:39.378" v="1602" actId="1076"/>
          <ac:spMkLst>
            <pc:docMk/>
            <pc:sldMk cId="2469791790" sldId="278"/>
            <ac:spMk id="5" creationId="{9039CA27-F22E-E567-808A-CA07E8196344}"/>
          </ac:spMkLst>
        </pc:spChg>
      </pc:sldChg>
      <pc:sldChg chg="addSp delSp modSp add del mod">
        <pc:chgData name="Patrícia Valls e Silva" userId="60bca26952f2849c" providerId="LiveId" clId="{21C2637F-A122-4832-B1FC-AF71C7E5F722}" dt="2023-09-19T07:14:40.062" v="2930" actId="2696"/>
        <pc:sldMkLst>
          <pc:docMk/>
          <pc:sldMk cId="2344884660" sldId="279"/>
        </pc:sldMkLst>
        <pc:spChg chg="del">
          <ac:chgData name="Patrícia Valls e Silva" userId="60bca26952f2849c" providerId="LiveId" clId="{21C2637F-A122-4832-B1FC-AF71C7E5F722}" dt="2023-09-19T05:04:20.538" v="1487" actId="478"/>
          <ac:spMkLst>
            <pc:docMk/>
            <pc:sldMk cId="2344884660" sldId="279"/>
            <ac:spMk id="3" creationId="{F4691451-9B4B-DFC1-B1C6-F767F5186FF6}"/>
          </ac:spMkLst>
        </pc:spChg>
        <pc:spChg chg="del">
          <ac:chgData name="Patrícia Valls e Silva" userId="60bca26952f2849c" providerId="LiveId" clId="{21C2637F-A122-4832-B1FC-AF71C7E5F722}" dt="2023-09-19T05:04:16.552" v="1486" actId="478"/>
          <ac:spMkLst>
            <pc:docMk/>
            <pc:sldMk cId="2344884660" sldId="279"/>
            <ac:spMk id="5" creationId="{9039CA27-F22E-E567-808A-CA07E8196344}"/>
          </ac:spMkLst>
        </pc:spChg>
        <pc:spChg chg="add del mod">
          <ac:chgData name="Patrícia Valls e Silva" userId="60bca26952f2849c" providerId="LiveId" clId="{21C2637F-A122-4832-B1FC-AF71C7E5F722}" dt="2023-09-19T05:04:22.600" v="1488" actId="478"/>
          <ac:spMkLst>
            <pc:docMk/>
            <pc:sldMk cId="2344884660" sldId="279"/>
            <ac:spMk id="7" creationId="{36A37C9B-84CB-B139-D62A-09AC3E771D6C}"/>
          </ac:spMkLst>
        </pc:spChg>
      </pc:sldChg>
      <pc:sldChg chg="addSp delSp modSp add mod ord">
        <pc:chgData name="Patrícia Valls e Silva" userId="60bca26952f2849c" providerId="LiveId" clId="{21C2637F-A122-4832-B1FC-AF71C7E5F722}" dt="2023-09-19T05:13:55.313" v="1549"/>
        <pc:sldMkLst>
          <pc:docMk/>
          <pc:sldMk cId="1740999167" sldId="280"/>
        </pc:sldMkLst>
        <pc:spChg chg="mod">
          <ac:chgData name="Patrícia Valls e Silva" userId="60bca26952f2849c" providerId="LiveId" clId="{21C2637F-A122-4832-B1FC-AF71C7E5F722}" dt="2023-09-19T05:09:46.083" v="1530" actId="20577"/>
          <ac:spMkLst>
            <pc:docMk/>
            <pc:sldMk cId="1740999167" sldId="280"/>
            <ac:spMk id="2" creationId="{2A68BE98-4A20-29E2-E89F-537426EBE9E3}"/>
          </ac:spMkLst>
        </pc:spChg>
        <pc:spChg chg="del">
          <ac:chgData name="Patrícia Valls e Silva" userId="60bca26952f2849c" providerId="LiveId" clId="{21C2637F-A122-4832-B1FC-AF71C7E5F722}" dt="2023-09-19T05:05:55.972" v="1490" actId="478"/>
          <ac:spMkLst>
            <pc:docMk/>
            <pc:sldMk cId="1740999167" sldId="280"/>
            <ac:spMk id="3" creationId="{F4691451-9B4B-DFC1-B1C6-F767F5186FF6}"/>
          </ac:spMkLst>
        </pc:spChg>
        <pc:spChg chg="add del mod">
          <ac:chgData name="Patrícia Valls e Silva" userId="60bca26952f2849c" providerId="LiveId" clId="{21C2637F-A122-4832-B1FC-AF71C7E5F722}" dt="2023-09-19T05:05:59.300" v="1491" actId="478"/>
          <ac:spMkLst>
            <pc:docMk/>
            <pc:sldMk cId="1740999167" sldId="280"/>
            <ac:spMk id="6" creationId="{EFE18D35-264D-ECCE-1F3A-654D3018B9B8}"/>
          </ac:spMkLst>
        </pc:spChg>
        <pc:picChg chg="add del mod modCrop">
          <ac:chgData name="Patrícia Valls e Silva" userId="60bca26952f2849c" providerId="LiveId" clId="{21C2637F-A122-4832-B1FC-AF71C7E5F722}" dt="2023-09-19T05:06:27.596" v="1496" actId="478"/>
          <ac:picMkLst>
            <pc:docMk/>
            <pc:sldMk cId="1740999167" sldId="280"/>
            <ac:picMk id="7" creationId="{37CBAE3B-E25B-F3DC-49D6-425B76EAB29D}"/>
          </ac:picMkLst>
        </pc:picChg>
        <pc:picChg chg="add mod modCrop">
          <ac:chgData name="Patrícia Valls e Silva" userId="60bca26952f2849c" providerId="LiveId" clId="{21C2637F-A122-4832-B1FC-AF71C7E5F722}" dt="2023-09-19T05:08:38.487" v="1515" actId="1076"/>
          <ac:picMkLst>
            <pc:docMk/>
            <pc:sldMk cId="1740999167" sldId="280"/>
            <ac:picMk id="9" creationId="{D81C2343-ED93-BEA7-BC2E-5D76EAFDE63C}"/>
          </ac:picMkLst>
        </pc:picChg>
        <pc:picChg chg="add del mod modCrop">
          <ac:chgData name="Patrícia Valls e Silva" userId="60bca26952f2849c" providerId="LiveId" clId="{21C2637F-A122-4832-B1FC-AF71C7E5F722}" dt="2023-09-19T05:08:01.457" v="1507" actId="22"/>
          <ac:picMkLst>
            <pc:docMk/>
            <pc:sldMk cId="1740999167" sldId="280"/>
            <ac:picMk id="11" creationId="{90CBAFB9-D1C6-9406-BC19-9A663F8ED4A0}"/>
          </ac:picMkLst>
        </pc:picChg>
        <pc:picChg chg="add mod modCrop">
          <ac:chgData name="Patrícia Valls e Silva" userId="60bca26952f2849c" providerId="LiveId" clId="{21C2637F-A122-4832-B1FC-AF71C7E5F722}" dt="2023-09-19T05:08:40.752" v="1516" actId="1076"/>
          <ac:picMkLst>
            <pc:docMk/>
            <pc:sldMk cId="1740999167" sldId="280"/>
            <ac:picMk id="13" creationId="{5494615B-539C-3573-CE8B-B7B10657C304}"/>
          </ac:picMkLst>
        </pc:picChg>
        <pc:picChg chg="add mod modCrop">
          <ac:chgData name="Patrícia Valls e Silva" userId="60bca26952f2849c" providerId="LiveId" clId="{21C2637F-A122-4832-B1FC-AF71C7E5F722}" dt="2023-09-19T05:09:41.833" v="1524" actId="1076"/>
          <ac:picMkLst>
            <pc:docMk/>
            <pc:sldMk cId="1740999167" sldId="280"/>
            <ac:picMk id="15" creationId="{BD4BD624-F71B-62C1-3924-0EDFC6298ECA}"/>
          </ac:picMkLst>
        </pc:picChg>
      </pc:sldChg>
      <pc:sldChg chg="addSp delSp modSp add mod ord">
        <pc:chgData name="Patrícia Valls e Silva" userId="60bca26952f2849c" providerId="LiveId" clId="{21C2637F-A122-4832-B1FC-AF71C7E5F722}" dt="2023-09-19T05:13:57.641" v="1551"/>
        <pc:sldMkLst>
          <pc:docMk/>
          <pc:sldMk cId="1036806990" sldId="281"/>
        </pc:sldMkLst>
        <pc:picChg chg="del">
          <ac:chgData name="Patrícia Valls e Silva" userId="60bca26952f2849c" providerId="LiveId" clId="{21C2637F-A122-4832-B1FC-AF71C7E5F722}" dt="2023-09-19T05:12:11.959" v="1532" actId="478"/>
          <ac:picMkLst>
            <pc:docMk/>
            <pc:sldMk cId="1036806990" sldId="281"/>
            <ac:picMk id="9" creationId="{D81C2343-ED93-BEA7-BC2E-5D76EAFDE63C}"/>
          </ac:picMkLst>
        </pc:picChg>
        <pc:picChg chg="del">
          <ac:chgData name="Patrícia Valls e Silva" userId="60bca26952f2849c" providerId="LiveId" clId="{21C2637F-A122-4832-B1FC-AF71C7E5F722}" dt="2023-09-19T05:12:13.037" v="1533" actId="478"/>
          <ac:picMkLst>
            <pc:docMk/>
            <pc:sldMk cId="1036806990" sldId="281"/>
            <ac:picMk id="13" creationId="{5494615B-539C-3573-CE8B-B7B10657C304}"/>
          </ac:picMkLst>
        </pc:picChg>
        <pc:picChg chg="del">
          <ac:chgData name="Patrícia Valls e Silva" userId="60bca26952f2849c" providerId="LiveId" clId="{21C2637F-A122-4832-B1FC-AF71C7E5F722}" dt="2023-09-19T05:12:14.256" v="1534" actId="478"/>
          <ac:picMkLst>
            <pc:docMk/>
            <pc:sldMk cId="1036806990" sldId="281"/>
            <ac:picMk id="15" creationId="{BD4BD624-F71B-62C1-3924-0EDFC6298ECA}"/>
          </ac:picMkLst>
        </pc:picChg>
        <pc:picChg chg="add mod">
          <ac:chgData name="Patrícia Valls e Silva" userId="60bca26952f2849c" providerId="LiveId" clId="{21C2637F-A122-4832-B1FC-AF71C7E5F722}" dt="2023-09-19T05:13:21.393" v="1547" actId="1036"/>
          <ac:picMkLst>
            <pc:docMk/>
            <pc:sldMk cId="1036806990" sldId="281"/>
            <ac:picMk id="1026" creationId="{81ADA614-1041-BF71-93EC-08690D894998}"/>
          </ac:picMkLst>
        </pc:picChg>
      </pc:sldChg>
      <pc:sldChg chg="addSp delSp modSp add mod">
        <pc:chgData name="Patrícia Valls e Silva" userId="60bca26952f2849c" providerId="LiveId" clId="{21C2637F-A122-4832-B1FC-AF71C7E5F722}" dt="2023-09-19T05:20:11.020" v="1678" actId="20577"/>
        <pc:sldMkLst>
          <pc:docMk/>
          <pc:sldMk cId="29989467" sldId="282"/>
        </pc:sldMkLst>
        <pc:spChg chg="mod">
          <ac:chgData name="Patrícia Valls e Silva" userId="60bca26952f2849c" providerId="LiveId" clId="{21C2637F-A122-4832-B1FC-AF71C7E5F722}" dt="2023-09-19T05:20:11.020" v="1678" actId="20577"/>
          <ac:spMkLst>
            <pc:docMk/>
            <pc:sldMk cId="29989467" sldId="282"/>
            <ac:spMk id="2" creationId="{2A68BE98-4A20-29E2-E89F-537426EBE9E3}"/>
          </ac:spMkLst>
        </pc:spChg>
        <pc:spChg chg="del">
          <ac:chgData name="Patrícia Valls e Silva" userId="60bca26952f2849c" providerId="LiveId" clId="{21C2637F-A122-4832-B1FC-AF71C7E5F722}" dt="2023-09-19T05:15:55.218" v="1605" actId="478"/>
          <ac:spMkLst>
            <pc:docMk/>
            <pc:sldMk cId="29989467" sldId="282"/>
            <ac:spMk id="3" creationId="{F4691451-9B4B-DFC1-B1C6-F767F5186FF6}"/>
          </ac:spMkLst>
        </pc:spChg>
        <pc:spChg chg="del">
          <ac:chgData name="Patrícia Valls e Silva" userId="60bca26952f2849c" providerId="LiveId" clId="{21C2637F-A122-4832-B1FC-AF71C7E5F722}" dt="2023-09-19T05:15:51.547" v="1604" actId="478"/>
          <ac:spMkLst>
            <pc:docMk/>
            <pc:sldMk cId="29989467" sldId="282"/>
            <ac:spMk id="5" creationId="{9039CA27-F22E-E567-808A-CA07E8196344}"/>
          </ac:spMkLst>
        </pc:spChg>
        <pc:spChg chg="add del mod">
          <ac:chgData name="Patrícia Valls e Silva" userId="60bca26952f2849c" providerId="LiveId" clId="{21C2637F-A122-4832-B1FC-AF71C7E5F722}" dt="2023-09-19T05:15:57.327" v="1606" actId="478"/>
          <ac:spMkLst>
            <pc:docMk/>
            <pc:sldMk cId="29989467" sldId="282"/>
            <ac:spMk id="7" creationId="{7200886E-0BEB-C452-4630-8829D38B817D}"/>
          </ac:spMkLst>
        </pc:spChg>
        <pc:picChg chg="add mod modCrop">
          <ac:chgData name="Patrícia Valls e Silva" userId="60bca26952f2849c" providerId="LiveId" clId="{21C2637F-A122-4832-B1FC-AF71C7E5F722}" dt="2023-09-19T05:18:43.161" v="1661" actId="1076"/>
          <ac:picMkLst>
            <pc:docMk/>
            <pc:sldMk cId="29989467" sldId="282"/>
            <ac:picMk id="9" creationId="{E723D20B-DAF5-5D32-564E-D4F5E95085EF}"/>
          </ac:picMkLst>
        </pc:picChg>
        <pc:picChg chg="add mod modCrop">
          <ac:chgData name="Patrícia Valls e Silva" userId="60bca26952f2849c" providerId="LiveId" clId="{21C2637F-A122-4832-B1FC-AF71C7E5F722}" dt="2023-09-19T05:19:25.997" v="1671" actId="1076"/>
          <ac:picMkLst>
            <pc:docMk/>
            <pc:sldMk cId="29989467" sldId="282"/>
            <ac:picMk id="10" creationId="{C8C15060-2850-E8EB-CBE6-4C0F0826AF0E}"/>
          </ac:picMkLst>
        </pc:picChg>
        <pc:picChg chg="add mod modCrop">
          <ac:chgData name="Patrícia Valls e Silva" userId="60bca26952f2849c" providerId="LiveId" clId="{21C2637F-A122-4832-B1FC-AF71C7E5F722}" dt="2023-09-19T05:19:49.196" v="1674" actId="1076"/>
          <ac:picMkLst>
            <pc:docMk/>
            <pc:sldMk cId="29989467" sldId="282"/>
            <ac:picMk id="12" creationId="{5DD96249-77DE-BFFA-60A5-E68ABE8CADBD}"/>
          </ac:picMkLst>
        </pc:picChg>
      </pc:sldChg>
      <pc:sldChg chg="addSp delSp modSp add mod modClrScheme chgLayout">
        <pc:chgData name="Patrícia Valls e Silva" userId="60bca26952f2849c" providerId="LiveId" clId="{21C2637F-A122-4832-B1FC-AF71C7E5F722}" dt="2023-09-19T05:25:01.269" v="1697" actId="1076"/>
        <pc:sldMkLst>
          <pc:docMk/>
          <pc:sldMk cId="3062615416" sldId="283"/>
        </pc:sldMkLst>
        <pc:spChg chg="del mod">
          <ac:chgData name="Patrícia Valls e Silva" userId="60bca26952f2849c" providerId="LiveId" clId="{21C2637F-A122-4832-B1FC-AF71C7E5F722}" dt="2023-09-19T05:24:12.650" v="1690" actId="700"/>
          <ac:spMkLst>
            <pc:docMk/>
            <pc:sldMk cId="3062615416" sldId="283"/>
            <ac:spMk id="2" creationId="{2A68BE98-4A20-29E2-E89F-537426EBE9E3}"/>
          </ac:spMkLst>
        </pc:spChg>
        <pc:picChg chg="add mod modCrop">
          <ac:chgData name="Patrícia Valls e Silva" userId="60bca26952f2849c" providerId="LiveId" clId="{21C2637F-A122-4832-B1FC-AF71C7E5F722}" dt="2023-09-19T05:24:23.211" v="1692" actId="14100"/>
          <ac:picMkLst>
            <pc:docMk/>
            <pc:sldMk cId="3062615416" sldId="283"/>
            <ac:picMk id="5" creationId="{D3A408B7-D923-BB6C-86CB-E4EC1C69DA86}"/>
          </ac:picMkLst>
        </pc:picChg>
        <pc:picChg chg="add mod modCrop">
          <ac:chgData name="Patrícia Valls e Silva" userId="60bca26952f2849c" providerId="LiveId" clId="{21C2637F-A122-4832-B1FC-AF71C7E5F722}" dt="2023-09-19T05:25:01.269" v="1697" actId="1076"/>
          <ac:picMkLst>
            <pc:docMk/>
            <pc:sldMk cId="3062615416" sldId="283"/>
            <ac:picMk id="7" creationId="{4633BB38-78DE-5356-D6B4-696B0D394866}"/>
          </ac:picMkLst>
        </pc:picChg>
        <pc:picChg chg="del">
          <ac:chgData name="Patrícia Valls e Silva" userId="60bca26952f2849c" providerId="LiveId" clId="{21C2637F-A122-4832-B1FC-AF71C7E5F722}" dt="2023-09-19T05:23:21.990" v="1680" actId="478"/>
          <ac:picMkLst>
            <pc:docMk/>
            <pc:sldMk cId="3062615416" sldId="283"/>
            <ac:picMk id="1026" creationId="{81ADA614-1041-BF71-93EC-08690D894998}"/>
          </ac:picMkLst>
        </pc:picChg>
      </pc:sldChg>
      <pc:sldChg chg="modSp add mod ord">
        <pc:chgData name="Patrícia Valls e Silva" userId="60bca26952f2849c" providerId="LiveId" clId="{21C2637F-A122-4832-B1FC-AF71C7E5F722}" dt="2023-09-19T06:18:18.636" v="1934"/>
        <pc:sldMkLst>
          <pc:docMk/>
          <pc:sldMk cId="4253501334" sldId="284"/>
        </pc:sldMkLst>
        <pc:spChg chg="mod">
          <ac:chgData name="Patrícia Valls e Silva" userId="60bca26952f2849c" providerId="LiveId" clId="{21C2637F-A122-4832-B1FC-AF71C7E5F722}" dt="2023-09-19T06:16:56.749" v="1932" actId="20577"/>
          <ac:spMkLst>
            <pc:docMk/>
            <pc:sldMk cId="4253501334" sldId="284"/>
            <ac:spMk id="3" creationId="{F4691451-9B4B-DFC1-B1C6-F767F5186FF6}"/>
          </ac:spMkLst>
        </pc:spChg>
      </pc:sldChg>
      <pc:sldChg chg="addSp modSp add mod">
        <pc:chgData name="Patrícia Valls e Silva" userId="60bca26952f2849c" providerId="LiveId" clId="{21C2637F-A122-4832-B1FC-AF71C7E5F722}" dt="2023-09-19T06:30:18.857" v="2056" actId="1076"/>
        <pc:sldMkLst>
          <pc:docMk/>
          <pc:sldMk cId="3328402631" sldId="285"/>
        </pc:sldMkLst>
        <pc:spChg chg="mod">
          <ac:chgData name="Patrícia Valls e Silva" userId="60bca26952f2849c" providerId="LiveId" clId="{21C2637F-A122-4832-B1FC-AF71C7E5F722}" dt="2023-09-19T06:20:10.817" v="1964" actId="20577"/>
          <ac:spMkLst>
            <pc:docMk/>
            <pc:sldMk cId="3328402631" sldId="285"/>
            <ac:spMk id="3" creationId="{F4691451-9B4B-DFC1-B1C6-F767F5186FF6}"/>
          </ac:spMkLst>
        </pc:spChg>
        <pc:spChg chg="add mod">
          <ac:chgData name="Patrícia Valls e Silva" userId="60bca26952f2849c" providerId="LiveId" clId="{21C2637F-A122-4832-B1FC-AF71C7E5F722}" dt="2023-09-19T06:30:18.857" v="2056" actId="1076"/>
          <ac:spMkLst>
            <pc:docMk/>
            <pc:sldMk cId="3328402631" sldId="285"/>
            <ac:spMk id="5" creationId="{75AD83D8-DA47-55BB-4932-3B4B089B33CC}"/>
          </ac:spMkLst>
        </pc:spChg>
      </pc:sldChg>
      <pc:sldChg chg="addSp delSp modSp add mod ord modClrScheme chgLayout">
        <pc:chgData name="Patrícia Valls e Silva" userId="60bca26952f2849c" providerId="LiveId" clId="{21C2637F-A122-4832-B1FC-AF71C7E5F722}" dt="2023-09-19T06:36:10.599" v="2135"/>
        <pc:sldMkLst>
          <pc:docMk/>
          <pc:sldMk cId="1352451651" sldId="286"/>
        </pc:sldMkLst>
        <pc:spChg chg="add mod ord">
          <ac:chgData name="Patrícia Valls e Silva" userId="60bca26952f2849c" providerId="LiveId" clId="{21C2637F-A122-4832-B1FC-AF71C7E5F722}" dt="2023-09-19T06:33:09.474" v="2082" actId="20577"/>
          <ac:spMkLst>
            <pc:docMk/>
            <pc:sldMk cId="1352451651" sldId="286"/>
            <ac:spMk id="2" creationId="{10648924-31A7-8A30-5F89-4A1772E3102B}"/>
          </ac:spMkLst>
        </pc:spChg>
        <pc:spChg chg="add mod ord">
          <ac:chgData name="Patrícia Valls e Silva" userId="60bca26952f2849c" providerId="LiveId" clId="{21C2637F-A122-4832-B1FC-AF71C7E5F722}" dt="2023-09-19T06:35:23.865" v="2133" actId="6549"/>
          <ac:spMkLst>
            <pc:docMk/>
            <pc:sldMk cId="1352451651" sldId="286"/>
            <ac:spMk id="3" creationId="{D9C018EC-366A-1487-DF8B-7066CCCC5710}"/>
          </ac:spMkLst>
        </pc:spChg>
        <pc:picChg chg="del">
          <ac:chgData name="Patrícia Valls e Silva" userId="60bca26952f2849c" providerId="LiveId" clId="{21C2637F-A122-4832-B1FC-AF71C7E5F722}" dt="2023-09-19T06:30:40.312" v="2058" actId="478"/>
          <ac:picMkLst>
            <pc:docMk/>
            <pc:sldMk cId="1352451651" sldId="286"/>
            <ac:picMk id="5" creationId="{D3A408B7-D923-BB6C-86CB-E4EC1C69DA86}"/>
          </ac:picMkLst>
        </pc:picChg>
        <pc:picChg chg="del">
          <ac:chgData name="Patrícia Valls e Silva" userId="60bca26952f2849c" providerId="LiveId" clId="{21C2637F-A122-4832-B1FC-AF71C7E5F722}" dt="2023-09-19T06:30:42.359" v="2059" actId="478"/>
          <ac:picMkLst>
            <pc:docMk/>
            <pc:sldMk cId="1352451651" sldId="286"/>
            <ac:picMk id="7" creationId="{4633BB38-78DE-5356-D6B4-696B0D394866}"/>
          </ac:picMkLst>
        </pc:picChg>
      </pc:sldChg>
      <pc:sldChg chg="modSp add mod">
        <pc:chgData name="Patrícia Valls e Silva" userId="60bca26952f2849c" providerId="LiveId" clId="{21C2637F-A122-4832-B1FC-AF71C7E5F722}" dt="2023-09-19T13:26:04.180" v="3168" actId="20577"/>
        <pc:sldMkLst>
          <pc:docMk/>
          <pc:sldMk cId="1652402230" sldId="287"/>
        </pc:sldMkLst>
        <pc:spChg chg="mod">
          <ac:chgData name="Patrícia Valls e Silva" userId="60bca26952f2849c" providerId="LiveId" clId="{21C2637F-A122-4832-B1FC-AF71C7E5F722}" dt="2023-09-19T13:26:04.180" v="3168" actId="20577"/>
          <ac:spMkLst>
            <pc:docMk/>
            <pc:sldMk cId="1652402230" sldId="287"/>
            <ac:spMk id="3" creationId="{D9C018EC-366A-1487-DF8B-7066CCCC5710}"/>
          </ac:spMkLst>
        </pc:spChg>
      </pc:sldChg>
      <pc:sldChg chg="addSp delSp modSp add mod modClrScheme chgLayout">
        <pc:chgData name="Patrícia Valls e Silva" userId="60bca26952f2849c" providerId="LiveId" clId="{21C2637F-A122-4832-B1FC-AF71C7E5F722}" dt="2023-09-19T07:04:24.084" v="2664" actId="20577"/>
        <pc:sldMkLst>
          <pc:docMk/>
          <pc:sldMk cId="953375311" sldId="288"/>
        </pc:sldMkLst>
        <pc:spChg chg="add mod ord">
          <ac:chgData name="Patrícia Valls e Silva" userId="60bca26952f2849c" providerId="LiveId" clId="{21C2637F-A122-4832-B1FC-AF71C7E5F722}" dt="2023-09-19T06:56:17.834" v="2602" actId="20577"/>
          <ac:spMkLst>
            <pc:docMk/>
            <pc:sldMk cId="953375311" sldId="288"/>
            <ac:spMk id="2" creationId="{61DB5DB3-38A0-28FF-ED1A-D7AB6921520F}"/>
          </ac:spMkLst>
        </pc:spChg>
        <pc:spChg chg="add mod ord">
          <ac:chgData name="Patrícia Valls e Silva" userId="60bca26952f2849c" providerId="LiveId" clId="{21C2637F-A122-4832-B1FC-AF71C7E5F722}" dt="2023-09-19T07:04:24.084" v="2664" actId="20577"/>
          <ac:spMkLst>
            <pc:docMk/>
            <pc:sldMk cId="953375311" sldId="288"/>
            <ac:spMk id="3" creationId="{8804A572-3249-9677-B766-E7CD97C55445}"/>
          </ac:spMkLst>
        </pc:spChg>
        <pc:picChg chg="del">
          <ac:chgData name="Patrícia Valls e Silva" userId="60bca26952f2849c" providerId="LiveId" clId="{21C2637F-A122-4832-B1FC-AF71C7E5F722}" dt="2023-09-19T06:55:58.226" v="2575" actId="478"/>
          <ac:picMkLst>
            <pc:docMk/>
            <pc:sldMk cId="953375311" sldId="288"/>
            <ac:picMk id="5" creationId="{D3A408B7-D923-BB6C-86CB-E4EC1C69DA86}"/>
          </ac:picMkLst>
        </pc:picChg>
        <pc:picChg chg="del">
          <ac:chgData name="Patrícia Valls e Silva" userId="60bca26952f2849c" providerId="LiveId" clId="{21C2637F-A122-4832-B1FC-AF71C7E5F722}" dt="2023-09-19T06:56:00.569" v="2576" actId="478"/>
          <ac:picMkLst>
            <pc:docMk/>
            <pc:sldMk cId="953375311" sldId="288"/>
            <ac:picMk id="7" creationId="{4633BB38-78DE-5356-D6B4-696B0D394866}"/>
          </ac:picMkLst>
        </pc:picChg>
      </pc:sldChg>
      <pc:sldChg chg="addSp delSp modSp add mod">
        <pc:chgData name="Patrícia Valls e Silva" userId="60bca26952f2849c" providerId="LiveId" clId="{21C2637F-A122-4832-B1FC-AF71C7E5F722}" dt="2023-09-19T07:00:40.423" v="2620" actId="1076"/>
        <pc:sldMkLst>
          <pc:docMk/>
          <pc:sldMk cId="3142433103" sldId="289"/>
        </pc:sldMkLst>
        <pc:picChg chg="add mod modCrop">
          <ac:chgData name="Patrícia Valls e Silva" userId="60bca26952f2849c" providerId="LiveId" clId="{21C2637F-A122-4832-B1FC-AF71C7E5F722}" dt="2023-09-19T07:00:37.095" v="2619" actId="1076"/>
          <ac:picMkLst>
            <pc:docMk/>
            <pc:sldMk cId="3142433103" sldId="289"/>
            <ac:picMk id="5" creationId="{17700495-9946-102E-F8EA-9F33E040827E}"/>
          </ac:picMkLst>
        </pc:picChg>
        <pc:picChg chg="add mod modCrop">
          <ac:chgData name="Patrícia Valls e Silva" userId="60bca26952f2849c" providerId="LiveId" clId="{21C2637F-A122-4832-B1FC-AF71C7E5F722}" dt="2023-09-19T07:00:40.423" v="2620" actId="1076"/>
          <ac:picMkLst>
            <pc:docMk/>
            <pc:sldMk cId="3142433103" sldId="289"/>
            <ac:picMk id="6" creationId="{C29CDAB3-A89D-E304-8D3F-62EBCCD461BE}"/>
          </ac:picMkLst>
        </pc:picChg>
        <pc:picChg chg="del">
          <ac:chgData name="Patrícia Valls e Silva" userId="60bca26952f2849c" providerId="LiveId" clId="{21C2637F-A122-4832-B1FC-AF71C7E5F722}" dt="2023-09-19T06:59:23.328" v="2607" actId="478"/>
          <ac:picMkLst>
            <pc:docMk/>
            <pc:sldMk cId="3142433103" sldId="289"/>
            <ac:picMk id="1026" creationId="{81ADA614-1041-BF71-93EC-08690D894998}"/>
          </ac:picMkLst>
        </pc:picChg>
      </pc:sldChg>
      <pc:sldChg chg="modSp add mod">
        <pc:chgData name="Patrícia Valls e Silva" userId="60bca26952f2849c" providerId="LiveId" clId="{21C2637F-A122-4832-B1FC-AF71C7E5F722}" dt="2023-09-19T07:05:51.598" v="2686" actId="20577"/>
        <pc:sldMkLst>
          <pc:docMk/>
          <pc:sldMk cId="2992454236" sldId="290"/>
        </pc:sldMkLst>
        <pc:spChg chg="mod">
          <ac:chgData name="Patrícia Valls e Silva" userId="60bca26952f2849c" providerId="LiveId" clId="{21C2637F-A122-4832-B1FC-AF71C7E5F722}" dt="2023-09-19T07:04:08.476" v="2645" actId="20577"/>
          <ac:spMkLst>
            <pc:docMk/>
            <pc:sldMk cId="2992454236" sldId="290"/>
            <ac:spMk id="2" creationId="{61DB5DB3-38A0-28FF-ED1A-D7AB6921520F}"/>
          </ac:spMkLst>
        </pc:spChg>
        <pc:spChg chg="mod">
          <ac:chgData name="Patrícia Valls e Silva" userId="60bca26952f2849c" providerId="LiveId" clId="{21C2637F-A122-4832-B1FC-AF71C7E5F722}" dt="2023-09-19T07:05:51.598" v="2686" actId="20577"/>
          <ac:spMkLst>
            <pc:docMk/>
            <pc:sldMk cId="2992454236" sldId="290"/>
            <ac:spMk id="3" creationId="{8804A572-3249-9677-B766-E7CD97C55445}"/>
          </ac:spMkLst>
        </pc:spChg>
      </pc:sldChg>
      <pc:sldChg chg="modSp add mod">
        <pc:chgData name="Patrícia Valls e Silva" userId="60bca26952f2849c" providerId="LiveId" clId="{21C2637F-A122-4832-B1FC-AF71C7E5F722}" dt="2023-09-19T07:07:07.330" v="2693" actId="20577"/>
        <pc:sldMkLst>
          <pc:docMk/>
          <pc:sldMk cId="1815997448" sldId="291"/>
        </pc:sldMkLst>
        <pc:spChg chg="mod">
          <ac:chgData name="Patrícia Valls e Silva" userId="60bca26952f2849c" providerId="LiveId" clId="{21C2637F-A122-4832-B1FC-AF71C7E5F722}" dt="2023-09-19T07:07:07.330" v="2693" actId="20577"/>
          <ac:spMkLst>
            <pc:docMk/>
            <pc:sldMk cId="1815997448" sldId="291"/>
            <ac:spMk id="3" creationId="{8804A572-3249-9677-B766-E7CD97C55445}"/>
          </ac:spMkLst>
        </pc:spChg>
      </pc:sldChg>
      <pc:sldChg chg="modSp add mod">
        <pc:chgData name="Patrícia Valls e Silva" userId="60bca26952f2849c" providerId="LiveId" clId="{21C2637F-A122-4832-B1FC-AF71C7E5F722}" dt="2023-09-19T07:08:25.797" v="2699" actId="20577"/>
        <pc:sldMkLst>
          <pc:docMk/>
          <pc:sldMk cId="2739618483" sldId="292"/>
        </pc:sldMkLst>
        <pc:spChg chg="mod">
          <ac:chgData name="Patrícia Valls e Silva" userId="60bca26952f2849c" providerId="LiveId" clId="{21C2637F-A122-4832-B1FC-AF71C7E5F722}" dt="2023-09-19T07:08:25.797" v="2699" actId="20577"/>
          <ac:spMkLst>
            <pc:docMk/>
            <pc:sldMk cId="2739618483" sldId="292"/>
            <ac:spMk id="3" creationId="{8804A572-3249-9677-B766-E7CD97C55445}"/>
          </ac:spMkLst>
        </pc:spChg>
      </pc:sldChg>
      <pc:sldChg chg="modSp add mod">
        <pc:chgData name="Patrícia Valls e Silva" userId="60bca26952f2849c" providerId="LiveId" clId="{21C2637F-A122-4832-B1FC-AF71C7E5F722}" dt="2023-09-19T07:11:25.403" v="2721"/>
        <pc:sldMkLst>
          <pc:docMk/>
          <pc:sldMk cId="2615666329" sldId="293"/>
        </pc:sldMkLst>
        <pc:spChg chg="mod">
          <ac:chgData name="Patrícia Valls e Silva" userId="60bca26952f2849c" providerId="LiveId" clId="{21C2637F-A122-4832-B1FC-AF71C7E5F722}" dt="2023-09-19T07:09:55.885" v="2715" actId="20577"/>
          <ac:spMkLst>
            <pc:docMk/>
            <pc:sldMk cId="2615666329" sldId="293"/>
            <ac:spMk id="2" creationId="{61DB5DB3-38A0-28FF-ED1A-D7AB6921520F}"/>
          </ac:spMkLst>
        </pc:spChg>
        <pc:spChg chg="mod">
          <ac:chgData name="Patrícia Valls e Silva" userId="60bca26952f2849c" providerId="LiveId" clId="{21C2637F-A122-4832-B1FC-AF71C7E5F722}" dt="2023-09-19T07:11:25.403" v="2721"/>
          <ac:spMkLst>
            <pc:docMk/>
            <pc:sldMk cId="2615666329" sldId="293"/>
            <ac:spMk id="3" creationId="{8804A572-3249-9677-B766-E7CD97C55445}"/>
          </ac:spMkLst>
        </pc:spChg>
      </pc:sldChg>
      <pc:sldChg chg="modSp add mod">
        <pc:chgData name="Patrícia Valls e Silva" userId="60bca26952f2849c" providerId="LiveId" clId="{21C2637F-A122-4832-B1FC-AF71C7E5F722}" dt="2023-09-19T07:19:11.263" v="3103" actId="20577"/>
        <pc:sldMkLst>
          <pc:docMk/>
          <pc:sldMk cId="778540770" sldId="294"/>
        </pc:sldMkLst>
        <pc:spChg chg="mod">
          <ac:chgData name="Patrícia Valls e Silva" userId="60bca26952f2849c" providerId="LiveId" clId="{21C2637F-A122-4832-B1FC-AF71C7E5F722}" dt="2023-09-19T07:11:40.515" v="2741" actId="20577"/>
          <ac:spMkLst>
            <pc:docMk/>
            <pc:sldMk cId="778540770" sldId="294"/>
            <ac:spMk id="2" creationId="{61DB5DB3-38A0-28FF-ED1A-D7AB6921520F}"/>
          </ac:spMkLst>
        </pc:spChg>
        <pc:spChg chg="mod">
          <ac:chgData name="Patrícia Valls e Silva" userId="60bca26952f2849c" providerId="LiveId" clId="{21C2637F-A122-4832-B1FC-AF71C7E5F722}" dt="2023-09-19T07:19:11.263" v="3103" actId="20577"/>
          <ac:spMkLst>
            <pc:docMk/>
            <pc:sldMk cId="778540770" sldId="294"/>
            <ac:spMk id="3" creationId="{8804A572-3249-9677-B766-E7CD97C55445}"/>
          </ac:spMkLst>
        </pc:spChg>
      </pc:sldChg>
      <pc:sldChg chg="addSp delSp modSp add mod modClrScheme chgLayout">
        <pc:chgData name="Patrícia Valls e Silva" userId="60bca26952f2849c" providerId="LiveId" clId="{21C2637F-A122-4832-B1FC-AF71C7E5F722}" dt="2023-09-19T07:21:13.896" v="3163" actId="20577"/>
        <pc:sldMkLst>
          <pc:docMk/>
          <pc:sldMk cId="3145423872" sldId="295"/>
        </pc:sldMkLst>
        <pc:spChg chg="del mod">
          <ac:chgData name="Patrícia Valls e Silva" userId="60bca26952f2849c" providerId="LiveId" clId="{21C2637F-A122-4832-B1FC-AF71C7E5F722}" dt="2023-09-19T07:19:31.812" v="3106" actId="478"/>
          <ac:spMkLst>
            <pc:docMk/>
            <pc:sldMk cId="3145423872" sldId="295"/>
            <ac:spMk id="2" creationId="{61DB5DB3-38A0-28FF-ED1A-D7AB6921520F}"/>
          </ac:spMkLst>
        </pc:spChg>
        <pc:spChg chg="del">
          <ac:chgData name="Patrícia Valls e Silva" userId="60bca26952f2849c" providerId="LiveId" clId="{21C2637F-A122-4832-B1FC-AF71C7E5F722}" dt="2023-09-19T07:19:37.421" v="3107" actId="478"/>
          <ac:spMkLst>
            <pc:docMk/>
            <pc:sldMk cId="3145423872" sldId="295"/>
            <ac:spMk id="3" creationId="{8804A572-3249-9677-B766-E7CD97C55445}"/>
          </ac:spMkLst>
        </pc:spChg>
        <pc:spChg chg="add del mod ord">
          <ac:chgData name="Patrícia Valls e Silva" userId="60bca26952f2849c" providerId="LiveId" clId="{21C2637F-A122-4832-B1FC-AF71C7E5F722}" dt="2023-09-19T07:20:00.855" v="3108" actId="700"/>
          <ac:spMkLst>
            <pc:docMk/>
            <pc:sldMk cId="3145423872" sldId="295"/>
            <ac:spMk id="6" creationId="{D3D79015-E881-F801-2EF1-98171349AC01}"/>
          </ac:spMkLst>
        </pc:spChg>
        <pc:spChg chg="add del mod ord">
          <ac:chgData name="Patrícia Valls e Silva" userId="60bca26952f2849c" providerId="LiveId" clId="{21C2637F-A122-4832-B1FC-AF71C7E5F722}" dt="2023-09-19T07:20:00.855" v="3108" actId="700"/>
          <ac:spMkLst>
            <pc:docMk/>
            <pc:sldMk cId="3145423872" sldId="295"/>
            <ac:spMk id="8" creationId="{1D36D05C-97E0-5B1C-D44E-C2FD7700CDBA}"/>
          </ac:spMkLst>
        </pc:spChg>
        <pc:spChg chg="add mod ord">
          <ac:chgData name="Patrícia Valls e Silva" userId="60bca26952f2849c" providerId="LiveId" clId="{21C2637F-A122-4832-B1FC-AF71C7E5F722}" dt="2023-09-19T07:20:09.526" v="3117" actId="20577"/>
          <ac:spMkLst>
            <pc:docMk/>
            <pc:sldMk cId="3145423872" sldId="295"/>
            <ac:spMk id="9" creationId="{987DA948-F1C4-6095-F053-88A1F49EC909}"/>
          </ac:spMkLst>
        </pc:spChg>
        <pc:spChg chg="add mod ord">
          <ac:chgData name="Patrícia Valls e Silva" userId="60bca26952f2849c" providerId="LiveId" clId="{21C2637F-A122-4832-B1FC-AF71C7E5F722}" dt="2023-09-19T07:21:13.896" v="3163" actId="20577"/>
          <ac:spMkLst>
            <pc:docMk/>
            <pc:sldMk cId="3145423872" sldId="295"/>
            <ac:spMk id="10" creationId="{F453C3B2-100E-A964-4750-65F5702B6AD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99BBE-E636-476A-AF30-2504137649E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pt-BR"/>
        </a:p>
      </dgm:t>
    </dgm:pt>
    <dgm:pt modelId="{03FC84F7-5C8F-45DE-A2CF-962E0F6C9FC2}">
      <dgm:prSet phldrT="[Texto]"/>
      <dgm:spPr/>
      <dgm:t>
        <a:bodyPr/>
        <a:lstStyle/>
        <a:p>
          <a:r>
            <a:rPr lang="pt-BR" dirty="0"/>
            <a:t> </a:t>
          </a:r>
        </a:p>
      </dgm:t>
    </dgm:pt>
    <dgm:pt modelId="{FE7FB1D2-CAFC-40BD-88E7-7A2D56DF1216}" type="parTrans" cxnId="{2F80475C-1BB3-4200-95CF-BCFFE8777728}">
      <dgm:prSet/>
      <dgm:spPr/>
      <dgm:t>
        <a:bodyPr/>
        <a:lstStyle/>
        <a:p>
          <a:endParaRPr lang="pt-BR"/>
        </a:p>
      </dgm:t>
    </dgm:pt>
    <dgm:pt modelId="{3674927F-B5B0-4340-9109-19C43C37C92B}" type="sibTrans" cxnId="{2F80475C-1BB3-4200-95CF-BCFFE8777728}">
      <dgm:prSet/>
      <dgm:spPr/>
      <dgm:t>
        <a:bodyPr/>
        <a:lstStyle/>
        <a:p>
          <a:endParaRPr lang="pt-BR"/>
        </a:p>
      </dgm:t>
    </dgm:pt>
    <dgm:pt modelId="{E25F6DFA-3839-4B36-AF41-88C684617814}">
      <dgm:prSet phldrT="[Texto]"/>
      <dgm:spPr/>
      <dgm:t>
        <a:bodyPr/>
        <a:lstStyle/>
        <a:p>
          <a:r>
            <a:rPr lang="pt-BR" dirty="0"/>
            <a:t>Poder Público</a:t>
          </a:r>
        </a:p>
      </dgm:t>
    </dgm:pt>
    <dgm:pt modelId="{D9AA92AE-75FA-4D44-8E37-5F1DD514286D}" type="parTrans" cxnId="{38A0EE67-0C76-45E1-9AB6-466EF7B53499}">
      <dgm:prSet/>
      <dgm:spPr/>
      <dgm:t>
        <a:bodyPr/>
        <a:lstStyle/>
        <a:p>
          <a:endParaRPr lang="pt-BR"/>
        </a:p>
      </dgm:t>
    </dgm:pt>
    <dgm:pt modelId="{6127813A-9264-43C4-A43D-80B40B093D91}" type="sibTrans" cxnId="{38A0EE67-0C76-45E1-9AB6-466EF7B53499}">
      <dgm:prSet/>
      <dgm:spPr/>
      <dgm:t>
        <a:bodyPr/>
        <a:lstStyle/>
        <a:p>
          <a:endParaRPr lang="pt-BR"/>
        </a:p>
      </dgm:t>
    </dgm:pt>
    <dgm:pt modelId="{21535B24-875D-4362-89AC-CF3220009F8C}">
      <dgm:prSet phldrT="[Texto]"/>
      <dgm:spPr/>
      <dgm:t>
        <a:bodyPr/>
        <a:lstStyle/>
        <a:p>
          <a:r>
            <a:rPr lang="pt-BR" dirty="0"/>
            <a:t> </a:t>
          </a:r>
        </a:p>
      </dgm:t>
    </dgm:pt>
    <dgm:pt modelId="{5969972B-CC90-42B2-B378-2CEE7CA2EFF4}" type="parTrans" cxnId="{C5CD2022-7B29-4BB8-9814-24AF0B395A7E}">
      <dgm:prSet/>
      <dgm:spPr/>
      <dgm:t>
        <a:bodyPr/>
        <a:lstStyle/>
        <a:p>
          <a:endParaRPr lang="pt-BR"/>
        </a:p>
      </dgm:t>
    </dgm:pt>
    <dgm:pt modelId="{D31F0F49-44D7-40BD-9E61-38D1C49CE9B9}" type="sibTrans" cxnId="{C5CD2022-7B29-4BB8-9814-24AF0B395A7E}">
      <dgm:prSet/>
      <dgm:spPr/>
      <dgm:t>
        <a:bodyPr/>
        <a:lstStyle/>
        <a:p>
          <a:endParaRPr lang="pt-BR"/>
        </a:p>
      </dgm:t>
    </dgm:pt>
    <dgm:pt modelId="{6C51F734-F734-47FF-B1E7-1C00491033B9}">
      <dgm:prSet phldrT="[Texto]"/>
      <dgm:spPr/>
      <dgm:t>
        <a:bodyPr/>
        <a:lstStyle/>
        <a:p>
          <a:r>
            <a:rPr lang="pt-BR" dirty="0"/>
            <a:t>Usuários</a:t>
          </a:r>
        </a:p>
      </dgm:t>
    </dgm:pt>
    <dgm:pt modelId="{92763447-DF9B-4C33-A77B-9095BC2A9487}" type="parTrans" cxnId="{C00485ED-5841-42B9-97C8-E1A534465287}">
      <dgm:prSet/>
      <dgm:spPr/>
      <dgm:t>
        <a:bodyPr/>
        <a:lstStyle/>
        <a:p>
          <a:endParaRPr lang="pt-BR"/>
        </a:p>
      </dgm:t>
    </dgm:pt>
    <dgm:pt modelId="{4E41B12A-D4EF-4C1E-A75B-57C5E943A54C}" type="sibTrans" cxnId="{C00485ED-5841-42B9-97C8-E1A534465287}">
      <dgm:prSet/>
      <dgm:spPr/>
      <dgm:t>
        <a:bodyPr/>
        <a:lstStyle/>
        <a:p>
          <a:endParaRPr lang="pt-BR"/>
        </a:p>
      </dgm:t>
    </dgm:pt>
    <dgm:pt modelId="{F6A1D155-33E2-495F-8D35-CF0EB436067C}">
      <dgm:prSet phldrT="[Texto]"/>
      <dgm:spPr/>
      <dgm:t>
        <a:bodyPr/>
        <a:lstStyle/>
        <a:p>
          <a:r>
            <a:rPr lang="pt-BR" dirty="0"/>
            <a:t> </a:t>
          </a:r>
        </a:p>
      </dgm:t>
    </dgm:pt>
    <dgm:pt modelId="{BC775730-BACD-4812-A8BC-65237208C9A9}" type="parTrans" cxnId="{6FAF9D40-4810-49ED-AE60-AFD9EB66006B}">
      <dgm:prSet/>
      <dgm:spPr/>
      <dgm:t>
        <a:bodyPr/>
        <a:lstStyle/>
        <a:p>
          <a:endParaRPr lang="pt-BR"/>
        </a:p>
      </dgm:t>
    </dgm:pt>
    <dgm:pt modelId="{96D5B075-E792-4206-AAE6-BFC2D6D16A68}" type="sibTrans" cxnId="{6FAF9D40-4810-49ED-AE60-AFD9EB66006B}">
      <dgm:prSet/>
      <dgm:spPr/>
      <dgm:t>
        <a:bodyPr/>
        <a:lstStyle/>
        <a:p>
          <a:endParaRPr lang="pt-BR"/>
        </a:p>
      </dgm:t>
    </dgm:pt>
    <dgm:pt modelId="{9A3E8FF1-72BE-4FCD-B755-A037487A1A2A}">
      <dgm:prSet phldrT="[Texto]"/>
      <dgm:spPr/>
      <dgm:t>
        <a:bodyPr/>
        <a:lstStyle/>
        <a:p>
          <a:r>
            <a:rPr lang="pt-BR" dirty="0"/>
            <a:t>Comunidades</a:t>
          </a:r>
        </a:p>
      </dgm:t>
    </dgm:pt>
    <dgm:pt modelId="{7B532AFB-5B90-4F2C-B3B1-7F71670CD00B}" type="parTrans" cxnId="{F78A4F7C-0DD1-452A-A362-8A2658C65887}">
      <dgm:prSet/>
      <dgm:spPr/>
      <dgm:t>
        <a:bodyPr/>
        <a:lstStyle/>
        <a:p>
          <a:endParaRPr lang="pt-BR"/>
        </a:p>
      </dgm:t>
    </dgm:pt>
    <dgm:pt modelId="{EED25EA5-3802-435B-90F4-5C29504F34FB}" type="sibTrans" cxnId="{F78A4F7C-0DD1-452A-A362-8A2658C65887}">
      <dgm:prSet/>
      <dgm:spPr/>
      <dgm:t>
        <a:bodyPr/>
        <a:lstStyle/>
        <a:p>
          <a:endParaRPr lang="pt-BR"/>
        </a:p>
      </dgm:t>
    </dgm:pt>
    <dgm:pt modelId="{370EE100-213F-4F1F-A0BD-E10CFC26801F}" type="pres">
      <dgm:prSet presAssocID="{D5599BBE-E636-476A-AF30-2504137649ED}" presName="linearFlow" presStyleCnt="0">
        <dgm:presLayoutVars>
          <dgm:dir/>
          <dgm:animLvl val="lvl"/>
          <dgm:resizeHandles/>
        </dgm:presLayoutVars>
      </dgm:prSet>
      <dgm:spPr/>
    </dgm:pt>
    <dgm:pt modelId="{D94FBF4C-65D5-4C47-987A-4E034F48B9A2}" type="pres">
      <dgm:prSet presAssocID="{03FC84F7-5C8F-45DE-A2CF-962E0F6C9FC2}" presName="compositeNode" presStyleCnt="0">
        <dgm:presLayoutVars>
          <dgm:bulletEnabled val="1"/>
        </dgm:presLayoutVars>
      </dgm:prSet>
      <dgm:spPr/>
    </dgm:pt>
    <dgm:pt modelId="{A542D813-0392-461E-A93B-E192CD4247BF}" type="pres">
      <dgm:prSet presAssocID="{03FC84F7-5C8F-45DE-A2CF-962E0F6C9FC2}" presName="image" presStyleLbl="fgImgPlace1" presStyleIdx="0" presStyleCnt="3" custLinFactNeighborY="-564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rketing com preenchimento sólido"/>
        </a:ext>
      </dgm:extLst>
    </dgm:pt>
    <dgm:pt modelId="{169F30CA-3AB2-42D4-9649-CA9AEBDC762B}" type="pres">
      <dgm:prSet presAssocID="{03FC84F7-5C8F-45DE-A2CF-962E0F6C9FC2}" presName="childNode" presStyleLbl="node1" presStyleIdx="0" presStyleCnt="3">
        <dgm:presLayoutVars>
          <dgm:bulletEnabled val="1"/>
        </dgm:presLayoutVars>
      </dgm:prSet>
      <dgm:spPr/>
    </dgm:pt>
    <dgm:pt modelId="{50707A89-7014-4222-AF57-B803BAB8B0B6}" type="pres">
      <dgm:prSet presAssocID="{03FC84F7-5C8F-45DE-A2CF-962E0F6C9FC2}" presName="parentNode" presStyleLbl="revTx" presStyleIdx="0" presStyleCnt="3">
        <dgm:presLayoutVars>
          <dgm:chMax val="0"/>
          <dgm:bulletEnabled val="1"/>
        </dgm:presLayoutVars>
      </dgm:prSet>
      <dgm:spPr/>
    </dgm:pt>
    <dgm:pt modelId="{27A6F2D5-B736-4582-9066-3B8F2519C53B}" type="pres">
      <dgm:prSet presAssocID="{3674927F-B5B0-4340-9109-19C43C37C92B}" presName="sibTrans" presStyleCnt="0"/>
      <dgm:spPr/>
    </dgm:pt>
    <dgm:pt modelId="{BDF31261-67B1-44D7-A7A0-9AAF2B8658B6}" type="pres">
      <dgm:prSet presAssocID="{21535B24-875D-4362-89AC-CF3220009F8C}" presName="compositeNode" presStyleCnt="0">
        <dgm:presLayoutVars>
          <dgm:bulletEnabled val="1"/>
        </dgm:presLayoutVars>
      </dgm:prSet>
      <dgm:spPr/>
    </dgm:pt>
    <dgm:pt modelId="{CC6F8253-6071-40A1-8953-2BB5B26EB5C2}" type="pres">
      <dgm:prSet presAssocID="{21535B24-875D-4362-89AC-CF3220009F8C}"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Água com preenchimento sólido"/>
        </a:ext>
      </dgm:extLst>
    </dgm:pt>
    <dgm:pt modelId="{6D287242-4F9C-43D7-A4BB-B4C125E1179B}" type="pres">
      <dgm:prSet presAssocID="{21535B24-875D-4362-89AC-CF3220009F8C}" presName="childNode" presStyleLbl="node1" presStyleIdx="1" presStyleCnt="3">
        <dgm:presLayoutVars>
          <dgm:bulletEnabled val="1"/>
        </dgm:presLayoutVars>
      </dgm:prSet>
      <dgm:spPr/>
    </dgm:pt>
    <dgm:pt modelId="{3FF6E967-D3FF-4FDD-AFF3-47E90BC941B5}" type="pres">
      <dgm:prSet presAssocID="{21535B24-875D-4362-89AC-CF3220009F8C}" presName="parentNode" presStyleLbl="revTx" presStyleIdx="1" presStyleCnt="3">
        <dgm:presLayoutVars>
          <dgm:chMax val="0"/>
          <dgm:bulletEnabled val="1"/>
        </dgm:presLayoutVars>
      </dgm:prSet>
      <dgm:spPr/>
    </dgm:pt>
    <dgm:pt modelId="{88BCCA73-A1C1-4062-AE29-AF84BF6F8471}" type="pres">
      <dgm:prSet presAssocID="{D31F0F49-44D7-40BD-9E61-38D1C49CE9B9}" presName="sibTrans" presStyleCnt="0"/>
      <dgm:spPr/>
    </dgm:pt>
    <dgm:pt modelId="{BA6B89C8-18D9-46DB-BAB9-E4D62E4513AE}" type="pres">
      <dgm:prSet presAssocID="{F6A1D155-33E2-495F-8D35-CF0EB436067C}" presName="compositeNode" presStyleCnt="0">
        <dgm:presLayoutVars>
          <dgm:bulletEnabled val="1"/>
        </dgm:presLayoutVars>
      </dgm:prSet>
      <dgm:spPr/>
    </dgm:pt>
    <dgm:pt modelId="{BA5A2205-B7C8-492F-B324-C336E8CB026D}" type="pres">
      <dgm:prSet presAssocID="{F6A1D155-33E2-495F-8D35-CF0EB436067C}"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rinde com preenchimento sólido"/>
        </a:ext>
      </dgm:extLst>
    </dgm:pt>
    <dgm:pt modelId="{53A6FCCD-6F13-44DE-86EA-9F8913FD7C5D}" type="pres">
      <dgm:prSet presAssocID="{F6A1D155-33E2-495F-8D35-CF0EB436067C}" presName="childNode" presStyleLbl="node1" presStyleIdx="2" presStyleCnt="3">
        <dgm:presLayoutVars>
          <dgm:bulletEnabled val="1"/>
        </dgm:presLayoutVars>
      </dgm:prSet>
      <dgm:spPr/>
    </dgm:pt>
    <dgm:pt modelId="{9CABE133-D90F-48D1-86D1-22CDF1FDB7FF}" type="pres">
      <dgm:prSet presAssocID="{F6A1D155-33E2-495F-8D35-CF0EB436067C}" presName="parentNode" presStyleLbl="revTx" presStyleIdx="2" presStyleCnt="3">
        <dgm:presLayoutVars>
          <dgm:chMax val="0"/>
          <dgm:bulletEnabled val="1"/>
        </dgm:presLayoutVars>
      </dgm:prSet>
      <dgm:spPr/>
    </dgm:pt>
  </dgm:ptLst>
  <dgm:cxnLst>
    <dgm:cxn modelId="{A552000C-A8F5-4CAE-9D00-D56CE81E1340}" type="presOf" srcId="{D5599BBE-E636-476A-AF30-2504137649ED}" destId="{370EE100-213F-4F1F-A0BD-E10CFC26801F}" srcOrd="0" destOrd="0" presId="urn:microsoft.com/office/officeart/2005/8/layout/hList2"/>
    <dgm:cxn modelId="{692C1518-DF65-4812-B042-6882F70C4D0C}" type="presOf" srcId="{9A3E8FF1-72BE-4FCD-B755-A037487A1A2A}" destId="{53A6FCCD-6F13-44DE-86EA-9F8913FD7C5D}" srcOrd="0" destOrd="0" presId="urn:microsoft.com/office/officeart/2005/8/layout/hList2"/>
    <dgm:cxn modelId="{A8325318-D901-46A3-9B8A-723EE5786A3A}" type="presOf" srcId="{03FC84F7-5C8F-45DE-A2CF-962E0F6C9FC2}" destId="{50707A89-7014-4222-AF57-B803BAB8B0B6}" srcOrd="0" destOrd="0" presId="urn:microsoft.com/office/officeart/2005/8/layout/hList2"/>
    <dgm:cxn modelId="{C5CD2022-7B29-4BB8-9814-24AF0B395A7E}" srcId="{D5599BBE-E636-476A-AF30-2504137649ED}" destId="{21535B24-875D-4362-89AC-CF3220009F8C}" srcOrd="1" destOrd="0" parTransId="{5969972B-CC90-42B2-B378-2CEE7CA2EFF4}" sibTransId="{D31F0F49-44D7-40BD-9E61-38D1C49CE9B9}"/>
    <dgm:cxn modelId="{6FAF9D40-4810-49ED-AE60-AFD9EB66006B}" srcId="{D5599BBE-E636-476A-AF30-2504137649ED}" destId="{F6A1D155-33E2-495F-8D35-CF0EB436067C}" srcOrd="2" destOrd="0" parTransId="{BC775730-BACD-4812-A8BC-65237208C9A9}" sibTransId="{96D5B075-E792-4206-AAE6-BFC2D6D16A68}"/>
    <dgm:cxn modelId="{2F80475C-1BB3-4200-95CF-BCFFE8777728}" srcId="{D5599BBE-E636-476A-AF30-2504137649ED}" destId="{03FC84F7-5C8F-45DE-A2CF-962E0F6C9FC2}" srcOrd="0" destOrd="0" parTransId="{FE7FB1D2-CAFC-40BD-88E7-7A2D56DF1216}" sibTransId="{3674927F-B5B0-4340-9109-19C43C37C92B}"/>
    <dgm:cxn modelId="{FC8A905D-637C-4E3D-97A2-5611437475F9}" type="presOf" srcId="{E25F6DFA-3839-4B36-AF41-88C684617814}" destId="{169F30CA-3AB2-42D4-9649-CA9AEBDC762B}" srcOrd="0" destOrd="0" presId="urn:microsoft.com/office/officeart/2005/8/layout/hList2"/>
    <dgm:cxn modelId="{38A0EE67-0C76-45E1-9AB6-466EF7B53499}" srcId="{03FC84F7-5C8F-45DE-A2CF-962E0F6C9FC2}" destId="{E25F6DFA-3839-4B36-AF41-88C684617814}" srcOrd="0" destOrd="0" parTransId="{D9AA92AE-75FA-4D44-8E37-5F1DD514286D}" sibTransId="{6127813A-9264-43C4-A43D-80B40B093D91}"/>
    <dgm:cxn modelId="{21943C4A-1171-4663-A778-E4BC0AB1D123}" type="presOf" srcId="{F6A1D155-33E2-495F-8D35-CF0EB436067C}" destId="{9CABE133-D90F-48D1-86D1-22CDF1FDB7FF}" srcOrd="0" destOrd="0" presId="urn:microsoft.com/office/officeart/2005/8/layout/hList2"/>
    <dgm:cxn modelId="{F78A4F7C-0DD1-452A-A362-8A2658C65887}" srcId="{F6A1D155-33E2-495F-8D35-CF0EB436067C}" destId="{9A3E8FF1-72BE-4FCD-B755-A037487A1A2A}" srcOrd="0" destOrd="0" parTransId="{7B532AFB-5B90-4F2C-B3B1-7F71670CD00B}" sibTransId="{EED25EA5-3802-435B-90F4-5C29504F34FB}"/>
    <dgm:cxn modelId="{601D1882-0D29-4B08-B940-ED072C903F59}" type="presOf" srcId="{6C51F734-F734-47FF-B1E7-1C00491033B9}" destId="{6D287242-4F9C-43D7-A4BB-B4C125E1179B}" srcOrd="0" destOrd="0" presId="urn:microsoft.com/office/officeart/2005/8/layout/hList2"/>
    <dgm:cxn modelId="{C00485ED-5841-42B9-97C8-E1A534465287}" srcId="{21535B24-875D-4362-89AC-CF3220009F8C}" destId="{6C51F734-F734-47FF-B1E7-1C00491033B9}" srcOrd="0" destOrd="0" parTransId="{92763447-DF9B-4C33-A77B-9095BC2A9487}" sibTransId="{4E41B12A-D4EF-4C1E-A75B-57C5E943A54C}"/>
    <dgm:cxn modelId="{6A827EF0-4B77-4F47-9765-1347EBCB5F98}" type="presOf" srcId="{21535B24-875D-4362-89AC-CF3220009F8C}" destId="{3FF6E967-D3FF-4FDD-AFF3-47E90BC941B5}" srcOrd="0" destOrd="0" presId="urn:microsoft.com/office/officeart/2005/8/layout/hList2"/>
    <dgm:cxn modelId="{8B2DFF67-2B6E-40CE-9B39-AA5578A4E05A}" type="presParOf" srcId="{370EE100-213F-4F1F-A0BD-E10CFC26801F}" destId="{D94FBF4C-65D5-4C47-987A-4E034F48B9A2}" srcOrd="0" destOrd="0" presId="urn:microsoft.com/office/officeart/2005/8/layout/hList2"/>
    <dgm:cxn modelId="{5DD933C5-EAF3-4C64-940B-4F9A2DC7191F}" type="presParOf" srcId="{D94FBF4C-65D5-4C47-987A-4E034F48B9A2}" destId="{A542D813-0392-461E-A93B-E192CD4247BF}" srcOrd="0" destOrd="0" presId="urn:microsoft.com/office/officeart/2005/8/layout/hList2"/>
    <dgm:cxn modelId="{34B83DFE-8420-419E-96A8-31DDC59466B9}" type="presParOf" srcId="{D94FBF4C-65D5-4C47-987A-4E034F48B9A2}" destId="{169F30CA-3AB2-42D4-9649-CA9AEBDC762B}" srcOrd="1" destOrd="0" presId="urn:microsoft.com/office/officeart/2005/8/layout/hList2"/>
    <dgm:cxn modelId="{3416E76E-5B0D-4FBB-8939-75DF1E8B2623}" type="presParOf" srcId="{D94FBF4C-65D5-4C47-987A-4E034F48B9A2}" destId="{50707A89-7014-4222-AF57-B803BAB8B0B6}" srcOrd="2" destOrd="0" presId="urn:microsoft.com/office/officeart/2005/8/layout/hList2"/>
    <dgm:cxn modelId="{493A505C-548D-484A-AECC-D566C9D1F46D}" type="presParOf" srcId="{370EE100-213F-4F1F-A0BD-E10CFC26801F}" destId="{27A6F2D5-B736-4582-9066-3B8F2519C53B}" srcOrd="1" destOrd="0" presId="urn:microsoft.com/office/officeart/2005/8/layout/hList2"/>
    <dgm:cxn modelId="{C6356B4E-C78A-4272-AA65-0B73E9DE31A1}" type="presParOf" srcId="{370EE100-213F-4F1F-A0BD-E10CFC26801F}" destId="{BDF31261-67B1-44D7-A7A0-9AAF2B8658B6}" srcOrd="2" destOrd="0" presId="urn:microsoft.com/office/officeart/2005/8/layout/hList2"/>
    <dgm:cxn modelId="{97FDF17E-9BB6-4B05-AEBD-F4407BE605F8}" type="presParOf" srcId="{BDF31261-67B1-44D7-A7A0-9AAF2B8658B6}" destId="{CC6F8253-6071-40A1-8953-2BB5B26EB5C2}" srcOrd="0" destOrd="0" presId="urn:microsoft.com/office/officeart/2005/8/layout/hList2"/>
    <dgm:cxn modelId="{980B97A7-5E8D-4493-B590-2F852C7E0261}" type="presParOf" srcId="{BDF31261-67B1-44D7-A7A0-9AAF2B8658B6}" destId="{6D287242-4F9C-43D7-A4BB-B4C125E1179B}" srcOrd="1" destOrd="0" presId="urn:microsoft.com/office/officeart/2005/8/layout/hList2"/>
    <dgm:cxn modelId="{D41CF58B-6DD3-4746-92F9-A128377CE704}" type="presParOf" srcId="{BDF31261-67B1-44D7-A7A0-9AAF2B8658B6}" destId="{3FF6E967-D3FF-4FDD-AFF3-47E90BC941B5}" srcOrd="2" destOrd="0" presId="urn:microsoft.com/office/officeart/2005/8/layout/hList2"/>
    <dgm:cxn modelId="{CF7491E2-D7FC-45FC-8A8F-94D3F411E3CE}" type="presParOf" srcId="{370EE100-213F-4F1F-A0BD-E10CFC26801F}" destId="{88BCCA73-A1C1-4062-AE29-AF84BF6F8471}" srcOrd="3" destOrd="0" presId="urn:microsoft.com/office/officeart/2005/8/layout/hList2"/>
    <dgm:cxn modelId="{4DEACDE7-C2B7-4EE1-A1B1-8DD77A0F6D01}" type="presParOf" srcId="{370EE100-213F-4F1F-A0BD-E10CFC26801F}" destId="{BA6B89C8-18D9-46DB-BAB9-E4D62E4513AE}" srcOrd="4" destOrd="0" presId="urn:microsoft.com/office/officeart/2005/8/layout/hList2"/>
    <dgm:cxn modelId="{C077A5E7-430C-4017-A8F7-6CD4A1895AC3}" type="presParOf" srcId="{BA6B89C8-18D9-46DB-BAB9-E4D62E4513AE}" destId="{BA5A2205-B7C8-492F-B324-C336E8CB026D}" srcOrd="0" destOrd="0" presId="urn:microsoft.com/office/officeart/2005/8/layout/hList2"/>
    <dgm:cxn modelId="{697FD255-F374-49AB-B6A7-AEE4FA7EE037}" type="presParOf" srcId="{BA6B89C8-18D9-46DB-BAB9-E4D62E4513AE}" destId="{53A6FCCD-6F13-44DE-86EA-9F8913FD7C5D}" srcOrd="1" destOrd="0" presId="urn:microsoft.com/office/officeart/2005/8/layout/hList2"/>
    <dgm:cxn modelId="{75ECE907-2F10-4E58-964F-146FB6081283}" type="presParOf" srcId="{BA6B89C8-18D9-46DB-BAB9-E4D62E4513AE}" destId="{9CABE133-D90F-48D1-86D1-22CDF1FDB7FF}"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B8A84-650F-440E-BAB6-7A7C1931D1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AC4C59E-234C-4682-8BA4-41ADEDD47E5B}">
      <dgm:prSet phldrT="[Texto]"/>
      <dgm:spPr>
        <a:solidFill>
          <a:schemeClr val="accent2"/>
        </a:solidFill>
      </dgm:spPr>
      <dgm:t>
        <a:bodyPr/>
        <a:lstStyle/>
        <a:p>
          <a:r>
            <a:rPr lang="pt-BR" dirty="0"/>
            <a:t>I – o Conselho de Recursos Hídricos;</a:t>
          </a:r>
        </a:p>
      </dgm:t>
    </dgm:pt>
    <dgm:pt modelId="{904281DA-5DCF-45A4-8B6A-EB52A7FEF8E5}" type="parTrans" cxnId="{A73F5D81-B92C-4CFF-ACE2-55EF88A3C034}">
      <dgm:prSet/>
      <dgm:spPr/>
      <dgm:t>
        <a:bodyPr/>
        <a:lstStyle/>
        <a:p>
          <a:endParaRPr lang="pt-BR"/>
        </a:p>
      </dgm:t>
    </dgm:pt>
    <dgm:pt modelId="{A5B7EC82-F3E7-406B-97A3-35AC5921330F}" type="sibTrans" cxnId="{A73F5D81-B92C-4CFF-ACE2-55EF88A3C034}">
      <dgm:prSet/>
      <dgm:spPr/>
      <dgm:t>
        <a:bodyPr/>
        <a:lstStyle/>
        <a:p>
          <a:endParaRPr lang="pt-BR"/>
        </a:p>
      </dgm:t>
    </dgm:pt>
    <dgm:pt modelId="{77840A13-5817-468E-B51D-676BB22B2963}">
      <dgm:prSet phldrT="[Texto]"/>
      <dgm:spPr/>
      <dgm:t>
        <a:bodyPr/>
        <a:lstStyle/>
        <a:p>
          <a:r>
            <a:rPr lang="pt-BR" dirty="0"/>
            <a:t>IV – as Agências de Bacia.</a:t>
          </a:r>
        </a:p>
      </dgm:t>
    </dgm:pt>
    <dgm:pt modelId="{42306A8D-650B-4834-A056-97789D197BAD}" type="parTrans" cxnId="{95ADC973-2494-41D3-8D03-77D02178E70F}">
      <dgm:prSet/>
      <dgm:spPr/>
      <dgm:t>
        <a:bodyPr/>
        <a:lstStyle/>
        <a:p>
          <a:endParaRPr lang="pt-BR"/>
        </a:p>
      </dgm:t>
    </dgm:pt>
    <dgm:pt modelId="{F6EBE998-FE41-4B76-B54B-D0CB32F39BF0}" type="sibTrans" cxnId="{95ADC973-2494-41D3-8D03-77D02178E70F}">
      <dgm:prSet/>
      <dgm:spPr/>
      <dgm:t>
        <a:bodyPr/>
        <a:lstStyle/>
        <a:p>
          <a:endParaRPr lang="pt-BR"/>
        </a:p>
      </dgm:t>
    </dgm:pt>
    <dgm:pt modelId="{D8815180-3DE9-4164-97FA-837C3F01B5B6}">
      <dgm:prSet/>
      <dgm:spPr>
        <a:solidFill>
          <a:schemeClr val="accent2"/>
        </a:solidFill>
      </dgm:spPr>
      <dgm:t>
        <a:bodyPr/>
        <a:lstStyle/>
        <a:p>
          <a:r>
            <a:rPr lang="pt-BR" dirty="0"/>
            <a:t>II – os Comitês de Bacia Hidrográfica;</a:t>
          </a:r>
        </a:p>
      </dgm:t>
    </dgm:pt>
    <dgm:pt modelId="{CF17B01F-E706-4C66-AF96-08E92D8519F6}" type="parTrans" cxnId="{A762AABC-AFD7-4F57-B4C1-0C978A27E5B4}">
      <dgm:prSet/>
      <dgm:spPr/>
      <dgm:t>
        <a:bodyPr/>
        <a:lstStyle/>
        <a:p>
          <a:endParaRPr lang="pt-BR"/>
        </a:p>
      </dgm:t>
    </dgm:pt>
    <dgm:pt modelId="{83617100-0BDE-4759-8BBA-B4BCC9969533}" type="sibTrans" cxnId="{A762AABC-AFD7-4F57-B4C1-0C978A27E5B4}">
      <dgm:prSet/>
      <dgm:spPr/>
      <dgm:t>
        <a:bodyPr/>
        <a:lstStyle/>
        <a:p>
          <a:endParaRPr lang="pt-BR"/>
        </a:p>
      </dgm:t>
    </dgm:pt>
    <dgm:pt modelId="{802F8E31-64EC-45B7-A872-DC368794C65D}">
      <dgm:prSet/>
      <dgm:spPr/>
      <dgm:t>
        <a:bodyPr/>
        <a:lstStyle/>
        <a:p>
          <a:r>
            <a:rPr lang="pt-BR" dirty="0"/>
            <a:t>III – os órgãos públicos cujas competências se relacionem com a gestão de recursos hídricos;</a:t>
          </a:r>
        </a:p>
      </dgm:t>
    </dgm:pt>
    <dgm:pt modelId="{34BCD228-5472-4CF3-8E13-A125B19FA59C}" type="parTrans" cxnId="{C4A08FC1-BFC0-42C8-BA31-DCC0F0004EE2}">
      <dgm:prSet/>
      <dgm:spPr/>
      <dgm:t>
        <a:bodyPr/>
        <a:lstStyle/>
        <a:p>
          <a:endParaRPr lang="pt-BR"/>
        </a:p>
      </dgm:t>
    </dgm:pt>
    <dgm:pt modelId="{FBA9ACF8-AE23-4B3A-904F-D04B0CE19484}" type="sibTrans" cxnId="{C4A08FC1-BFC0-42C8-BA31-DCC0F0004EE2}">
      <dgm:prSet/>
      <dgm:spPr/>
      <dgm:t>
        <a:bodyPr/>
        <a:lstStyle/>
        <a:p>
          <a:endParaRPr lang="pt-BR"/>
        </a:p>
      </dgm:t>
    </dgm:pt>
    <dgm:pt modelId="{F5F04C53-7053-4EA0-A71F-95739E895CDF}" type="pres">
      <dgm:prSet presAssocID="{DC4B8A84-650F-440E-BAB6-7A7C1931D1A9}" presName="diagram" presStyleCnt="0">
        <dgm:presLayoutVars>
          <dgm:dir/>
          <dgm:resizeHandles val="exact"/>
        </dgm:presLayoutVars>
      </dgm:prSet>
      <dgm:spPr/>
    </dgm:pt>
    <dgm:pt modelId="{BA8DF932-182E-4272-9CEE-212F8C928C7C}" type="pres">
      <dgm:prSet presAssocID="{BAC4C59E-234C-4682-8BA4-41ADEDD47E5B}" presName="node" presStyleLbl="node1" presStyleIdx="0" presStyleCnt="4">
        <dgm:presLayoutVars>
          <dgm:bulletEnabled val="1"/>
        </dgm:presLayoutVars>
      </dgm:prSet>
      <dgm:spPr/>
    </dgm:pt>
    <dgm:pt modelId="{25B81DAF-9636-4AD0-BE28-67B139F9CDF9}" type="pres">
      <dgm:prSet presAssocID="{A5B7EC82-F3E7-406B-97A3-35AC5921330F}" presName="sibTrans" presStyleCnt="0"/>
      <dgm:spPr/>
    </dgm:pt>
    <dgm:pt modelId="{F66A3BDD-DF70-44E9-8E3E-D91246A9B750}" type="pres">
      <dgm:prSet presAssocID="{D8815180-3DE9-4164-97FA-837C3F01B5B6}" presName="node" presStyleLbl="node1" presStyleIdx="1" presStyleCnt="4">
        <dgm:presLayoutVars>
          <dgm:bulletEnabled val="1"/>
        </dgm:presLayoutVars>
      </dgm:prSet>
      <dgm:spPr/>
    </dgm:pt>
    <dgm:pt modelId="{D69FEC49-9664-4C09-B87D-09AA51A69388}" type="pres">
      <dgm:prSet presAssocID="{83617100-0BDE-4759-8BBA-B4BCC9969533}" presName="sibTrans" presStyleCnt="0"/>
      <dgm:spPr/>
    </dgm:pt>
    <dgm:pt modelId="{836B172E-C505-4B38-A26B-353555CDF273}" type="pres">
      <dgm:prSet presAssocID="{802F8E31-64EC-45B7-A872-DC368794C65D}" presName="node" presStyleLbl="node1" presStyleIdx="2" presStyleCnt="4">
        <dgm:presLayoutVars>
          <dgm:bulletEnabled val="1"/>
        </dgm:presLayoutVars>
      </dgm:prSet>
      <dgm:spPr/>
    </dgm:pt>
    <dgm:pt modelId="{D0CFC272-A8AD-4100-8BDB-0EBF48E148E7}" type="pres">
      <dgm:prSet presAssocID="{FBA9ACF8-AE23-4B3A-904F-D04B0CE19484}" presName="sibTrans" presStyleCnt="0"/>
      <dgm:spPr/>
    </dgm:pt>
    <dgm:pt modelId="{E8D7389C-DF92-4286-A217-DD90ED766DFD}" type="pres">
      <dgm:prSet presAssocID="{77840A13-5817-468E-B51D-676BB22B2963}" presName="node" presStyleLbl="node1" presStyleIdx="3" presStyleCnt="4">
        <dgm:presLayoutVars>
          <dgm:bulletEnabled val="1"/>
        </dgm:presLayoutVars>
      </dgm:prSet>
      <dgm:spPr/>
    </dgm:pt>
  </dgm:ptLst>
  <dgm:cxnLst>
    <dgm:cxn modelId="{07CAFD11-6F47-42C8-A1C4-6C62D4A4A42A}" type="presOf" srcId="{DC4B8A84-650F-440E-BAB6-7A7C1931D1A9}" destId="{F5F04C53-7053-4EA0-A71F-95739E895CDF}" srcOrd="0" destOrd="0" presId="urn:microsoft.com/office/officeart/2005/8/layout/default"/>
    <dgm:cxn modelId="{95ADC973-2494-41D3-8D03-77D02178E70F}" srcId="{DC4B8A84-650F-440E-BAB6-7A7C1931D1A9}" destId="{77840A13-5817-468E-B51D-676BB22B2963}" srcOrd="3" destOrd="0" parTransId="{42306A8D-650B-4834-A056-97789D197BAD}" sibTransId="{F6EBE998-FE41-4B76-B54B-D0CB32F39BF0}"/>
    <dgm:cxn modelId="{703CA874-462D-4706-BD3E-30687BF8DAC4}" type="presOf" srcId="{BAC4C59E-234C-4682-8BA4-41ADEDD47E5B}" destId="{BA8DF932-182E-4272-9CEE-212F8C928C7C}" srcOrd="0" destOrd="0" presId="urn:microsoft.com/office/officeart/2005/8/layout/default"/>
    <dgm:cxn modelId="{1C911457-9263-42E0-9D9C-F9EC38EDB898}" type="presOf" srcId="{D8815180-3DE9-4164-97FA-837C3F01B5B6}" destId="{F66A3BDD-DF70-44E9-8E3E-D91246A9B750}" srcOrd="0" destOrd="0" presId="urn:microsoft.com/office/officeart/2005/8/layout/default"/>
    <dgm:cxn modelId="{A73F5D81-B92C-4CFF-ACE2-55EF88A3C034}" srcId="{DC4B8A84-650F-440E-BAB6-7A7C1931D1A9}" destId="{BAC4C59E-234C-4682-8BA4-41ADEDD47E5B}" srcOrd="0" destOrd="0" parTransId="{904281DA-5DCF-45A4-8B6A-EB52A7FEF8E5}" sibTransId="{A5B7EC82-F3E7-406B-97A3-35AC5921330F}"/>
    <dgm:cxn modelId="{A762AABC-AFD7-4F57-B4C1-0C978A27E5B4}" srcId="{DC4B8A84-650F-440E-BAB6-7A7C1931D1A9}" destId="{D8815180-3DE9-4164-97FA-837C3F01B5B6}" srcOrd="1" destOrd="0" parTransId="{CF17B01F-E706-4C66-AF96-08E92D8519F6}" sibTransId="{83617100-0BDE-4759-8BBA-B4BCC9969533}"/>
    <dgm:cxn modelId="{2FA819C0-D10F-4E96-B499-EC39855EE549}" type="presOf" srcId="{77840A13-5817-468E-B51D-676BB22B2963}" destId="{E8D7389C-DF92-4286-A217-DD90ED766DFD}" srcOrd="0" destOrd="0" presId="urn:microsoft.com/office/officeart/2005/8/layout/default"/>
    <dgm:cxn modelId="{C4A08FC1-BFC0-42C8-BA31-DCC0F0004EE2}" srcId="{DC4B8A84-650F-440E-BAB6-7A7C1931D1A9}" destId="{802F8E31-64EC-45B7-A872-DC368794C65D}" srcOrd="2" destOrd="0" parTransId="{34BCD228-5472-4CF3-8E13-A125B19FA59C}" sibTransId="{FBA9ACF8-AE23-4B3A-904F-D04B0CE19484}"/>
    <dgm:cxn modelId="{4818A6C5-3685-4B2E-A69B-63FBD7718C3C}" type="presOf" srcId="{802F8E31-64EC-45B7-A872-DC368794C65D}" destId="{836B172E-C505-4B38-A26B-353555CDF273}" srcOrd="0" destOrd="0" presId="urn:microsoft.com/office/officeart/2005/8/layout/default"/>
    <dgm:cxn modelId="{0914F964-6195-4A32-9486-0B8AEBD8854B}" type="presParOf" srcId="{F5F04C53-7053-4EA0-A71F-95739E895CDF}" destId="{BA8DF932-182E-4272-9CEE-212F8C928C7C}" srcOrd="0" destOrd="0" presId="urn:microsoft.com/office/officeart/2005/8/layout/default"/>
    <dgm:cxn modelId="{B35ED8E7-AA2C-4CF0-BAE3-AEA1B478F83A}" type="presParOf" srcId="{F5F04C53-7053-4EA0-A71F-95739E895CDF}" destId="{25B81DAF-9636-4AD0-BE28-67B139F9CDF9}" srcOrd="1" destOrd="0" presId="urn:microsoft.com/office/officeart/2005/8/layout/default"/>
    <dgm:cxn modelId="{8429C938-75D8-40A2-BDAF-B1593356E506}" type="presParOf" srcId="{F5F04C53-7053-4EA0-A71F-95739E895CDF}" destId="{F66A3BDD-DF70-44E9-8E3E-D91246A9B750}" srcOrd="2" destOrd="0" presId="urn:microsoft.com/office/officeart/2005/8/layout/default"/>
    <dgm:cxn modelId="{97FED863-4E07-4D55-84B2-D2A4C47749C4}" type="presParOf" srcId="{F5F04C53-7053-4EA0-A71F-95739E895CDF}" destId="{D69FEC49-9664-4C09-B87D-09AA51A69388}" srcOrd="3" destOrd="0" presId="urn:microsoft.com/office/officeart/2005/8/layout/default"/>
    <dgm:cxn modelId="{744E688D-B925-42AE-85C7-71C54C921A35}" type="presParOf" srcId="{F5F04C53-7053-4EA0-A71F-95739E895CDF}" destId="{836B172E-C505-4B38-A26B-353555CDF273}" srcOrd="4" destOrd="0" presId="urn:microsoft.com/office/officeart/2005/8/layout/default"/>
    <dgm:cxn modelId="{E0EAE7D6-6123-486D-8F58-495EE382B676}" type="presParOf" srcId="{F5F04C53-7053-4EA0-A71F-95739E895CDF}" destId="{D0CFC272-A8AD-4100-8BDB-0EBF48E148E7}" srcOrd="5" destOrd="0" presId="urn:microsoft.com/office/officeart/2005/8/layout/default"/>
    <dgm:cxn modelId="{D5364A8C-37B0-47F6-A0AC-20504D18D60F}" type="presParOf" srcId="{F5F04C53-7053-4EA0-A71F-95739E895CDF}" destId="{E8D7389C-DF92-4286-A217-DD90ED766DF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07A89-7014-4222-AF57-B803BAB8B0B6}">
      <dsp:nvSpPr>
        <dsp:cNvPr id="0" name=""/>
        <dsp:cNvSpPr/>
      </dsp:nvSpPr>
      <dsp:spPr>
        <a:xfrm rot="16200000">
          <a:off x="-957573" y="1606887"/>
          <a:ext cx="2409139" cy="39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880" bIns="0" numCol="1" spcCol="1270" anchor="t" anchorCtr="0">
          <a:noAutofit/>
        </a:bodyPr>
        <a:lstStyle/>
        <a:p>
          <a:pPr marL="0" lvl="0" indent="0" algn="r" defTabSz="1244600">
            <a:lnSpc>
              <a:spcPct val="90000"/>
            </a:lnSpc>
            <a:spcBef>
              <a:spcPct val="0"/>
            </a:spcBef>
            <a:spcAft>
              <a:spcPct val="35000"/>
            </a:spcAft>
            <a:buNone/>
          </a:pPr>
          <a:r>
            <a:rPr lang="pt-BR" sz="2800" kern="1200" dirty="0"/>
            <a:t> </a:t>
          </a:r>
        </a:p>
      </dsp:txBody>
      <dsp:txXfrm>
        <a:off x="-957573" y="1606887"/>
        <a:ext cx="2409139" cy="391045"/>
      </dsp:txXfrm>
    </dsp:sp>
    <dsp:sp modelId="{169F30CA-3AB2-42D4-9649-CA9AEBDC762B}">
      <dsp:nvSpPr>
        <dsp:cNvPr id="0" name=""/>
        <dsp:cNvSpPr/>
      </dsp:nvSpPr>
      <dsp:spPr>
        <a:xfrm>
          <a:off x="442518" y="597840"/>
          <a:ext cx="1947821" cy="24091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4880" rIns="170688" bIns="170688" numCol="1" spcCol="1270" anchor="t" anchorCtr="0">
          <a:noAutofit/>
        </a:bodyPr>
        <a:lstStyle/>
        <a:p>
          <a:pPr marL="171450" lvl="1" indent="-171450" algn="l" defTabSz="844550">
            <a:lnSpc>
              <a:spcPct val="90000"/>
            </a:lnSpc>
            <a:spcBef>
              <a:spcPct val="0"/>
            </a:spcBef>
            <a:spcAft>
              <a:spcPct val="15000"/>
            </a:spcAft>
            <a:buChar char="•"/>
          </a:pPr>
          <a:r>
            <a:rPr lang="pt-BR" sz="1900" kern="1200" dirty="0"/>
            <a:t>Poder Público</a:t>
          </a:r>
        </a:p>
      </dsp:txBody>
      <dsp:txXfrm>
        <a:off x="442518" y="597840"/>
        <a:ext cx="1947821" cy="2409139"/>
      </dsp:txXfrm>
    </dsp:sp>
    <dsp:sp modelId="{A542D813-0392-461E-A93B-E192CD4247BF}">
      <dsp:nvSpPr>
        <dsp:cNvPr id="0" name=""/>
        <dsp:cNvSpPr/>
      </dsp:nvSpPr>
      <dsp:spPr>
        <a:xfrm>
          <a:off x="51473" y="37479"/>
          <a:ext cx="782091" cy="7820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6E967-D3FF-4FDD-AFF3-47E90BC941B5}">
      <dsp:nvSpPr>
        <dsp:cNvPr id="0" name=""/>
        <dsp:cNvSpPr/>
      </dsp:nvSpPr>
      <dsp:spPr>
        <a:xfrm rot="16200000">
          <a:off x="1900759" y="1606887"/>
          <a:ext cx="2409139" cy="39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880" bIns="0" numCol="1" spcCol="1270" anchor="t" anchorCtr="0">
          <a:noAutofit/>
        </a:bodyPr>
        <a:lstStyle/>
        <a:p>
          <a:pPr marL="0" lvl="0" indent="0" algn="r" defTabSz="1244600">
            <a:lnSpc>
              <a:spcPct val="90000"/>
            </a:lnSpc>
            <a:spcBef>
              <a:spcPct val="0"/>
            </a:spcBef>
            <a:spcAft>
              <a:spcPct val="35000"/>
            </a:spcAft>
            <a:buNone/>
          </a:pPr>
          <a:r>
            <a:rPr lang="pt-BR" sz="2800" kern="1200" dirty="0"/>
            <a:t> </a:t>
          </a:r>
        </a:p>
      </dsp:txBody>
      <dsp:txXfrm>
        <a:off x="1900759" y="1606887"/>
        <a:ext cx="2409139" cy="391045"/>
      </dsp:txXfrm>
    </dsp:sp>
    <dsp:sp modelId="{6D287242-4F9C-43D7-A4BB-B4C125E1179B}">
      <dsp:nvSpPr>
        <dsp:cNvPr id="0" name=""/>
        <dsp:cNvSpPr/>
      </dsp:nvSpPr>
      <dsp:spPr>
        <a:xfrm>
          <a:off x="3300851" y="597840"/>
          <a:ext cx="1947821" cy="24091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4880" rIns="170688" bIns="170688" numCol="1" spcCol="1270" anchor="t" anchorCtr="0">
          <a:noAutofit/>
        </a:bodyPr>
        <a:lstStyle/>
        <a:p>
          <a:pPr marL="171450" lvl="1" indent="-171450" algn="l" defTabSz="844550">
            <a:lnSpc>
              <a:spcPct val="90000"/>
            </a:lnSpc>
            <a:spcBef>
              <a:spcPct val="0"/>
            </a:spcBef>
            <a:spcAft>
              <a:spcPct val="15000"/>
            </a:spcAft>
            <a:buChar char="•"/>
          </a:pPr>
          <a:r>
            <a:rPr lang="pt-BR" sz="1900" kern="1200" dirty="0"/>
            <a:t>Usuários</a:t>
          </a:r>
        </a:p>
      </dsp:txBody>
      <dsp:txXfrm>
        <a:off x="3300851" y="597840"/>
        <a:ext cx="1947821" cy="2409139"/>
      </dsp:txXfrm>
    </dsp:sp>
    <dsp:sp modelId="{CC6F8253-6071-40A1-8953-2BB5B26EB5C2}">
      <dsp:nvSpPr>
        <dsp:cNvPr id="0" name=""/>
        <dsp:cNvSpPr/>
      </dsp:nvSpPr>
      <dsp:spPr>
        <a:xfrm>
          <a:off x="2909805" y="81660"/>
          <a:ext cx="782091" cy="7820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BE133-D90F-48D1-86D1-22CDF1FDB7FF}">
      <dsp:nvSpPr>
        <dsp:cNvPr id="0" name=""/>
        <dsp:cNvSpPr/>
      </dsp:nvSpPr>
      <dsp:spPr>
        <a:xfrm rot="16200000">
          <a:off x="4759091" y="1606887"/>
          <a:ext cx="2409139" cy="39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880" bIns="0" numCol="1" spcCol="1270" anchor="t" anchorCtr="0">
          <a:noAutofit/>
        </a:bodyPr>
        <a:lstStyle/>
        <a:p>
          <a:pPr marL="0" lvl="0" indent="0" algn="r" defTabSz="1244600">
            <a:lnSpc>
              <a:spcPct val="90000"/>
            </a:lnSpc>
            <a:spcBef>
              <a:spcPct val="0"/>
            </a:spcBef>
            <a:spcAft>
              <a:spcPct val="35000"/>
            </a:spcAft>
            <a:buNone/>
          </a:pPr>
          <a:r>
            <a:rPr lang="pt-BR" sz="2800" kern="1200" dirty="0"/>
            <a:t> </a:t>
          </a:r>
        </a:p>
      </dsp:txBody>
      <dsp:txXfrm>
        <a:off x="4759091" y="1606887"/>
        <a:ext cx="2409139" cy="391045"/>
      </dsp:txXfrm>
    </dsp:sp>
    <dsp:sp modelId="{53A6FCCD-6F13-44DE-86EA-9F8913FD7C5D}">
      <dsp:nvSpPr>
        <dsp:cNvPr id="0" name=""/>
        <dsp:cNvSpPr/>
      </dsp:nvSpPr>
      <dsp:spPr>
        <a:xfrm>
          <a:off x="6159184" y="597840"/>
          <a:ext cx="1947821" cy="24091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44880" rIns="170688" bIns="170688" numCol="1" spcCol="1270" anchor="t" anchorCtr="0">
          <a:noAutofit/>
        </a:bodyPr>
        <a:lstStyle/>
        <a:p>
          <a:pPr marL="171450" lvl="1" indent="-171450" algn="l" defTabSz="844550">
            <a:lnSpc>
              <a:spcPct val="90000"/>
            </a:lnSpc>
            <a:spcBef>
              <a:spcPct val="0"/>
            </a:spcBef>
            <a:spcAft>
              <a:spcPct val="15000"/>
            </a:spcAft>
            <a:buChar char="•"/>
          </a:pPr>
          <a:r>
            <a:rPr lang="pt-BR" sz="1900" kern="1200" dirty="0"/>
            <a:t>Comunidades</a:t>
          </a:r>
        </a:p>
      </dsp:txBody>
      <dsp:txXfrm>
        <a:off x="6159184" y="597840"/>
        <a:ext cx="1947821" cy="2409139"/>
      </dsp:txXfrm>
    </dsp:sp>
    <dsp:sp modelId="{BA5A2205-B7C8-492F-B324-C336E8CB026D}">
      <dsp:nvSpPr>
        <dsp:cNvPr id="0" name=""/>
        <dsp:cNvSpPr/>
      </dsp:nvSpPr>
      <dsp:spPr>
        <a:xfrm>
          <a:off x="5768138" y="81660"/>
          <a:ext cx="782091" cy="7820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DF932-182E-4272-9CEE-212F8C928C7C}">
      <dsp:nvSpPr>
        <dsp:cNvPr id="0" name=""/>
        <dsp:cNvSpPr/>
      </dsp:nvSpPr>
      <dsp:spPr>
        <a:xfrm>
          <a:off x="734" y="82952"/>
          <a:ext cx="2863453" cy="1718071"/>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I – o Conselho de Recursos Hídricos;</a:t>
          </a:r>
        </a:p>
      </dsp:txBody>
      <dsp:txXfrm>
        <a:off x="734" y="82952"/>
        <a:ext cx="2863453" cy="1718071"/>
      </dsp:txXfrm>
    </dsp:sp>
    <dsp:sp modelId="{F66A3BDD-DF70-44E9-8E3E-D91246A9B750}">
      <dsp:nvSpPr>
        <dsp:cNvPr id="0" name=""/>
        <dsp:cNvSpPr/>
      </dsp:nvSpPr>
      <dsp:spPr>
        <a:xfrm>
          <a:off x="3150532" y="82952"/>
          <a:ext cx="2863453" cy="1718071"/>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II – os Comitês de Bacia Hidrográfica;</a:t>
          </a:r>
        </a:p>
      </dsp:txBody>
      <dsp:txXfrm>
        <a:off x="3150532" y="82952"/>
        <a:ext cx="2863453" cy="1718071"/>
      </dsp:txXfrm>
    </dsp:sp>
    <dsp:sp modelId="{836B172E-C505-4B38-A26B-353555CDF273}">
      <dsp:nvSpPr>
        <dsp:cNvPr id="0" name=""/>
        <dsp:cNvSpPr/>
      </dsp:nvSpPr>
      <dsp:spPr>
        <a:xfrm>
          <a:off x="734" y="2087369"/>
          <a:ext cx="2863453" cy="17180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III – os órgãos públicos cujas competências se relacionem com a gestão de recursos hídricos;</a:t>
          </a:r>
        </a:p>
      </dsp:txBody>
      <dsp:txXfrm>
        <a:off x="734" y="2087369"/>
        <a:ext cx="2863453" cy="1718071"/>
      </dsp:txXfrm>
    </dsp:sp>
    <dsp:sp modelId="{E8D7389C-DF92-4286-A217-DD90ED766DFD}">
      <dsp:nvSpPr>
        <dsp:cNvPr id="0" name=""/>
        <dsp:cNvSpPr/>
      </dsp:nvSpPr>
      <dsp:spPr>
        <a:xfrm>
          <a:off x="3150532" y="2087369"/>
          <a:ext cx="2863453" cy="17180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IV – as Agências de Bacia.</a:t>
          </a:r>
        </a:p>
      </dsp:txBody>
      <dsp:txXfrm>
        <a:off x="3150532" y="2087369"/>
        <a:ext cx="2863453" cy="1718071"/>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2B9B9-BFAE-4FEB-A33E-D8FEEEDB24FF}" type="datetimeFigureOut">
              <a:rPr lang="pt-BR" smtClean="0"/>
              <a:t>19/09/2023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59C67-7050-4523-B1AE-A896E1D07432}" type="slidenum">
              <a:rPr lang="pt-BR" smtClean="0"/>
              <a:t>‹nº›</a:t>
            </a:fld>
            <a:endParaRPr lang="pt-BR"/>
          </a:p>
        </p:txBody>
      </p:sp>
    </p:spTree>
    <p:extLst>
      <p:ext uri="{BB962C8B-B14F-4D97-AF65-F5344CB8AC3E}">
        <p14:creationId xmlns:p14="http://schemas.microsoft.com/office/powerpoint/2010/main" val="77099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D56DB6B-2C15-47EE-A08E-B55130D58525}" type="datetimeFigureOut">
              <a:rPr lang="pt-BR" smtClean="0"/>
              <a:t>19/09/2023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A3E552-F1C1-49A5-B08F-6EDCB0B76126}"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74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56DB6B-2C15-47EE-A08E-B55130D58525}" type="datetimeFigureOut">
              <a:rPr lang="pt-BR" smtClean="0"/>
              <a:t>19/09/2023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201462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56DB6B-2C15-47EE-A08E-B55130D58525}" type="datetimeFigureOut">
              <a:rPr lang="pt-BR" smtClean="0"/>
              <a:t>19/09/2023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329190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56DB6B-2C15-47EE-A08E-B55130D58525}" type="datetimeFigureOut">
              <a:rPr lang="pt-BR" smtClean="0"/>
              <a:t>19/09/2023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112482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56DB6B-2C15-47EE-A08E-B55130D58525}" type="datetimeFigureOut">
              <a:rPr lang="pt-BR" smtClean="0"/>
              <a:t>19/09/2023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A3E552-F1C1-49A5-B08F-6EDCB0B76126}"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89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D56DB6B-2C15-47EE-A08E-B55130D58525}" type="datetimeFigureOut">
              <a:rPr lang="pt-BR" smtClean="0"/>
              <a:t>19/09/2023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29870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5"/>
            <a:ext cx="493776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2867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D56DB6B-2C15-47EE-A08E-B55130D58525}" type="datetimeFigureOut">
              <a:rPr lang="pt-BR" smtClean="0"/>
              <a:t>19/09/2023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340623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D56DB6B-2C15-47EE-A08E-B55130D58525}" type="datetimeFigureOut">
              <a:rPr lang="pt-BR" smtClean="0"/>
              <a:t>19/09/2023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208201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56DB6B-2C15-47EE-A08E-B55130D58525}" type="datetimeFigureOut">
              <a:rPr lang="pt-BR" smtClean="0"/>
              <a:t>19/09/2023</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250566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56DB6B-2C15-47EE-A08E-B55130D58525}" type="datetimeFigureOut">
              <a:rPr lang="pt-BR" smtClean="0"/>
              <a:t>19/09/2023</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A3E552-F1C1-49A5-B08F-6EDCB0B76126}" type="slidenum">
              <a:rPr lang="pt-BR" smtClean="0"/>
              <a:t>‹nº›</a:t>
            </a:fld>
            <a:endParaRPr lang="pt-BR"/>
          </a:p>
        </p:txBody>
      </p:sp>
    </p:spTree>
    <p:extLst>
      <p:ext uri="{BB962C8B-B14F-4D97-AF65-F5344CB8AC3E}">
        <p14:creationId xmlns:p14="http://schemas.microsoft.com/office/powerpoint/2010/main" val="22603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56DB6B-2C15-47EE-A08E-B55130D58525}" type="datetimeFigureOut">
              <a:rPr lang="pt-BR" smtClean="0"/>
              <a:t>19/09/2023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9A3E552-F1C1-49A5-B08F-6EDCB0B76126}" type="slidenum">
              <a:rPr lang="pt-BR" smtClean="0"/>
              <a:t>‹nº›</a:t>
            </a:fld>
            <a:endParaRPr lang="pt-BR"/>
          </a:p>
        </p:txBody>
      </p:sp>
    </p:spTree>
    <p:extLst>
      <p:ext uri="{BB962C8B-B14F-4D97-AF65-F5344CB8AC3E}">
        <p14:creationId xmlns:p14="http://schemas.microsoft.com/office/powerpoint/2010/main" val="115221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56DB6B-2C15-47EE-A08E-B55130D58525}" type="datetimeFigureOut">
              <a:rPr lang="pt-BR" smtClean="0"/>
              <a:t>19/09/2023</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A3E552-F1C1-49A5-B08F-6EDCB0B76126}"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1286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sinj.df.gov.br/sinj/Norma/1c1ed0a4a61444248064cf28be77cf41/exec_dec_39290_2018.html#art5" TargetMode="External"/><Relationship Id="rId3" Type="http://schemas.openxmlformats.org/officeDocument/2006/relationships/hyperlink" Target="https://www.sinj.df.gov.br/sinj/Norma/62175/exec_dec_31255_2010.html#art1" TargetMode="External"/><Relationship Id="rId7" Type="http://schemas.openxmlformats.org/officeDocument/2006/relationships/hyperlink" Target="https://www.sinj.df.gov.br/sinj/Norma/62202/68632_659E_textointegral.pdf" TargetMode="External"/><Relationship Id="rId2" Type="http://schemas.openxmlformats.org/officeDocument/2006/relationships/hyperlink" Target="https://www.sinj.df.gov.br/sinj/Norma/53503/f9cfd683.html" TargetMode="External"/><Relationship Id="rId1" Type="http://schemas.openxmlformats.org/officeDocument/2006/relationships/slideLayout" Target="../slideLayouts/slideLayout2.xml"/><Relationship Id="rId6" Type="http://schemas.openxmlformats.org/officeDocument/2006/relationships/hyperlink" Target="https://www.sinj.df.gov.br/sinj/Norma/1c1ed0a4a61444248064cf28be77cf41/exec_dec_39290_2018.html#art3" TargetMode="External"/><Relationship Id="rId5" Type="http://schemas.openxmlformats.org/officeDocument/2006/relationships/hyperlink" Target="https://www.sinj.df.gov.br/sinj/Norma/62201/68631_3FCC_textointegral.pdf" TargetMode="External"/><Relationship Id="rId4" Type="http://schemas.openxmlformats.org/officeDocument/2006/relationships/hyperlink" Target="https://www.sinj.df.gov.br/sinj/Norma/1c1ed0a4a61444248064cf28be77cf41/exec_dec_39290_2018.html#art8" TargetMode="Externa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blioteca.ana.gov.br/sophia_web/Acervo/Detalhe/95483?returnUrl=/sophia_web/Home/Index&amp;guid=167415406537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br/mdr/pt-br/assuntos/seguranca-hidrica/cnrh/deliberacoes-cnrh-1/resolucoes/resolucao_05-alterada.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inj.df.gov.br/sinj/Norma/4b873f4651f24b9e9bdfa0c4bd1e6dab/Delibera_o_3_04_07_2018.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sinj.df.gov.br/sinj/Norma/6d4db36f58e24249a898d90dd8610adc/Delibera_o_2_24_07_2018.html" TargetMode="External"/><Relationship Id="rId4" Type="http://schemas.openxmlformats.org/officeDocument/2006/relationships/hyperlink" Target="https://www.sinj.df.gov.br/sinj/Norma/dfc7485d511d4411a25dd4a49600d2fb/Delibera_o_2_25_07_2018.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v.br/mdr/pt-br/assuntos/seguranca-hidrica/cnrh" TargetMode="External"/><Relationship Id="rId3" Type="http://schemas.openxmlformats.org/officeDocument/2006/relationships/hyperlink" Target="https://biblioteca.ana.gov.br/sophia_web/Acervo/Detalhe/95483?returnUrl=/sophia_web/Home/Index&amp;guid=1674154065379" TargetMode="External"/><Relationship Id="rId7" Type="http://schemas.openxmlformats.org/officeDocument/2006/relationships/hyperlink" Target="https://www.gov.br/mdr/pt-br/assuntos/seguranca-hidrica/cnrh/deliberacoes-cnrh-1/resolucoes/resolucao_05-alterada.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sema.df.gov.br/regimento-interno-crh-df/" TargetMode="External"/><Relationship Id="rId11" Type="http://schemas.openxmlformats.org/officeDocument/2006/relationships/hyperlink" Target="https://cbhsaofrancisco.org.br/" TargetMode="External"/><Relationship Id="rId5" Type="http://schemas.openxmlformats.org/officeDocument/2006/relationships/hyperlink" Target="https://www.sinj.df.gov.br/sinj/Norma/50682/Lei_2725_13_06_2001.html" TargetMode="External"/><Relationship Id="rId10" Type="http://schemas.openxmlformats.org/officeDocument/2006/relationships/hyperlink" Target="https://cbhparanaiba.org.br/" TargetMode="External"/><Relationship Id="rId4" Type="http://schemas.openxmlformats.org/officeDocument/2006/relationships/hyperlink" Target="https://www.planalto.gov.br/ccivil_03/LEIS/L9433.htm" TargetMode="External"/><Relationship Id="rId9" Type="http://schemas.openxmlformats.org/officeDocument/2006/relationships/hyperlink" Target="https://www.sema.df.gov.br/crh-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uRzt9tv0EJU?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sinj.df.gov.br/sinj/Norma/50682/Lei_2725_13_06_2001.html" TargetMode="Externa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ema.df.gov.br/integrant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ema.df.gov.br/regimento-interno-crh-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8A0C5E5-584D-D73D-7B19-B6AA752BBEAA}"/>
              </a:ext>
            </a:extLst>
          </p:cNvPr>
          <p:cNvSpPr>
            <a:spLocks noGrp="1"/>
          </p:cNvSpPr>
          <p:nvPr>
            <p:ph type="subTitle" idx="1"/>
          </p:nvPr>
        </p:nvSpPr>
        <p:spPr/>
        <p:txBody>
          <a:bodyPr/>
          <a:lstStyle/>
          <a:p>
            <a:r>
              <a:rPr lang="pt-BR" dirty="0"/>
              <a:t>Módulo 2 – Instituição dos </a:t>
            </a:r>
            <a:r>
              <a:rPr lang="pt-BR" dirty="0" err="1"/>
              <a:t>CBHs</a:t>
            </a:r>
            <a:r>
              <a:rPr lang="pt-BR" dirty="0"/>
              <a:t> e funcionamento dos Colegiados do Sistema de Gerenciamento de Recursos Hídricos do DF.</a:t>
            </a:r>
          </a:p>
          <a:p>
            <a:endParaRPr lang="pt-BR" dirty="0"/>
          </a:p>
        </p:txBody>
      </p:sp>
      <p:sp>
        <p:nvSpPr>
          <p:cNvPr id="4" name="Título 1">
            <a:extLst>
              <a:ext uri="{FF2B5EF4-FFF2-40B4-BE49-F238E27FC236}">
                <a16:creationId xmlns:a16="http://schemas.microsoft.com/office/drawing/2014/main" id="{0E87B2ED-66C5-A73B-7666-7E7A038AAB88}"/>
              </a:ext>
            </a:extLst>
          </p:cNvPr>
          <p:cNvSpPr>
            <a:spLocks noGrp="1"/>
          </p:cNvSpPr>
          <p:nvPr>
            <p:ph type="ctrTitle"/>
          </p:nvPr>
        </p:nvSpPr>
        <p:spPr>
          <a:xfrm>
            <a:off x="1096963" y="758825"/>
            <a:ext cx="10058400" cy="3565525"/>
          </a:xfrm>
        </p:spPr>
        <p:txBody>
          <a:bodyPr/>
          <a:lstStyle/>
          <a:p>
            <a:r>
              <a:rPr lang="pt-BR" dirty="0"/>
              <a:t>Capacitação para membros dos </a:t>
            </a:r>
            <a:r>
              <a:rPr lang="pt-BR" dirty="0" err="1"/>
              <a:t>CBHs</a:t>
            </a:r>
            <a:endParaRPr lang="pt-BR" dirty="0"/>
          </a:p>
        </p:txBody>
      </p:sp>
      <p:pic>
        <p:nvPicPr>
          <p:cNvPr id="5" name="Imagem 4">
            <a:extLst>
              <a:ext uri="{FF2B5EF4-FFF2-40B4-BE49-F238E27FC236}">
                <a16:creationId xmlns:a16="http://schemas.microsoft.com/office/drawing/2014/main" id="{8585A2D3-2300-D4C8-93E8-1AEA4E4012B7}"/>
              </a:ext>
            </a:extLst>
          </p:cNvPr>
          <p:cNvPicPr>
            <a:picLocks noChangeAspect="1"/>
          </p:cNvPicPr>
          <p:nvPr/>
        </p:nvPicPr>
        <p:blipFill>
          <a:blip r:embed="rId2"/>
          <a:stretch>
            <a:fillRect/>
          </a:stretch>
        </p:blipFill>
        <p:spPr>
          <a:xfrm>
            <a:off x="6548582" y="234479"/>
            <a:ext cx="5643418" cy="601204"/>
          </a:xfrm>
          <a:prstGeom prst="rect">
            <a:avLst/>
          </a:prstGeom>
        </p:spPr>
      </p:pic>
    </p:spTree>
    <p:extLst>
      <p:ext uri="{BB962C8B-B14F-4D97-AF65-F5344CB8AC3E}">
        <p14:creationId xmlns:p14="http://schemas.microsoft.com/office/powerpoint/2010/main" val="277049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a:bodyPr>
          <a:lstStyle/>
          <a:p>
            <a:pPr algn="just"/>
            <a:r>
              <a:rPr lang="pt-BR" dirty="0"/>
              <a:t>Comitê, do latim </a:t>
            </a:r>
            <a:r>
              <a:rPr lang="pt-BR" i="1" dirty="0" err="1"/>
              <a:t>committere</a:t>
            </a:r>
            <a:r>
              <a:rPr lang="pt-BR" dirty="0"/>
              <a:t> significa “confiar, entregar, comunicar”. É o termo empregado para dar significado à comissão, junta, delegação, reunião de pessoas para debate e execução de ação de interesse comum.</a:t>
            </a:r>
          </a:p>
          <a:p>
            <a:pPr algn="just"/>
            <a:r>
              <a:rPr lang="pt-BR" dirty="0"/>
              <a:t>O Comitê é um órgão político e não executivo. Tem atribuições normativas, deliberativas e consultivas, que incidem sobre questões técnicas - usos da água, implementação de instrumentos de gestão, solução de conflitos - mas possuem caráter político. E esse caráter político deve refletir-se na busca da sustentabilidade hídrica, do equilíbrio entre os diversos usos da água e da harmonia na bacia hidrográfica. Nesse cenário, o comprometimento de seus membros com os princípios da boa-fé, transparência, legalidade e publicidade são essenciais na atuação dos Comitês, para fazer face aos desafios do século XXI. </a:t>
            </a:r>
          </a:p>
          <a:p>
            <a:pPr algn="just"/>
            <a:r>
              <a:rPr lang="pt-BR" sz="1000" dirty="0"/>
              <a:t>Fonte: ANA, 2022.</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5" name="CaixaDeTexto 4">
            <a:extLst>
              <a:ext uri="{FF2B5EF4-FFF2-40B4-BE49-F238E27FC236}">
                <a16:creationId xmlns:a16="http://schemas.microsoft.com/office/drawing/2014/main" id="{70A0CFFC-261B-13F1-948D-F5C907B57C65}"/>
              </a:ext>
            </a:extLst>
          </p:cNvPr>
          <p:cNvSpPr txBox="1"/>
          <p:nvPr/>
        </p:nvSpPr>
        <p:spPr>
          <a:xfrm>
            <a:off x="3707499" y="5120640"/>
            <a:ext cx="7554667" cy="954107"/>
          </a:xfrm>
          <a:prstGeom prst="rect">
            <a:avLst/>
          </a:prstGeom>
          <a:noFill/>
        </p:spPr>
        <p:txBody>
          <a:bodyPr wrap="square" rtlCol="0">
            <a:spAutoFit/>
          </a:bodyPr>
          <a:lstStyle/>
          <a:p>
            <a:r>
              <a:rPr lang="pt-BR" sz="1400" dirty="0"/>
              <a:t>Regido pelo direito público: princípios da legalidade (cumprimento de todas as normas aplicáveis aos Comitês), impessoalidade (tratar das questões de forma objetiva e técnica, sem permitir que relações pessoais venham a comprometer a lisura das decisões), moralidade (cumprimento dos princípios e das regras estabelecidas nas normas) e publicidade (transparência).</a:t>
            </a:r>
          </a:p>
        </p:txBody>
      </p:sp>
      <p:cxnSp>
        <p:nvCxnSpPr>
          <p:cNvPr id="7" name="Conector: Curvo 6">
            <a:extLst>
              <a:ext uri="{FF2B5EF4-FFF2-40B4-BE49-F238E27FC236}">
                <a16:creationId xmlns:a16="http://schemas.microsoft.com/office/drawing/2014/main" id="{A1025ACE-5D59-4B26-B90D-347F7F6C97EA}"/>
              </a:ext>
            </a:extLst>
          </p:cNvPr>
          <p:cNvCxnSpPr>
            <a:cxnSpLocks/>
            <a:stCxn id="5" idx="1"/>
          </p:cNvCxnSpPr>
          <p:nvPr/>
        </p:nvCxnSpPr>
        <p:spPr>
          <a:xfrm rot="10800000">
            <a:off x="3310367" y="4872946"/>
            <a:ext cx="397133" cy="72474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88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a:bodyPr>
          <a:lstStyle/>
          <a:p>
            <a:pPr algn="just"/>
            <a:r>
              <a:rPr lang="pt-BR" dirty="0"/>
              <a:t>Os Comitês, assim como os Conselhos de Recursos Hídricos, são órgãos colegiados, dos quais participam os poderes públicos, os usuários e a sociedade civil, em um sistema de governança. O Comitê deve ser o reflexo da voz da bacia, permitindo assim um espaço público para a negociação sobre o uso da água facilitando a construção de pactos para a definição de estratégias, planejamento, o engajamento das partes interessadas na proteção, recuperação e desenvolvimento dos recursos hídricos. Em princípio, é desejável que as decisões sejam tomadas por consenso, mas na impossibilidade, os regimentos internos dos Comitês definem as regras para a tomada de decisões.</a:t>
            </a:r>
          </a:p>
          <a:p>
            <a:pPr algn="just"/>
            <a:r>
              <a:rPr lang="pt-BR" sz="1000" dirty="0"/>
              <a:t>Fonte: ANA, 2022.</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Tree>
    <p:extLst>
      <p:ext uri="{BB962C8B-B14F-4D97-AF65-F5344CB8AC3E}">
        <p14:creationId xmlns:p14="http://schemas.microsoft.com/office/powerpoint/2010/main" val="378397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8" name="Imagem 7">
            <a:extLst>
              <a:ext uri="{FF2B5EF4-FFF2-40B4-BE49-F238E27FC236}">
                <a16:creationId xmlns:a16="http://schemas.microsoft.com/office/drawing/2014/main" id="{044A51AB-3A60-11CF-BCCD-CADB1AF8E41A}"/>
              </a:ext>
            </a:extLst>
          </p:cNvPr>
          <p:cNvPicPr>
            <a:picLocks noChangeAspect="1"/>
          </p:cNvPicPr>
          <p:nvPr/>
        </p:nvPicPr>
        <p:blipFill rotWithShape="1">
          <a:blip r:embed="rId3"/>
          <a:srcRect l="37031" t="15001" r="20469" b="19721"/>
          <a:stretch/>
        </p:blipFill>
        <p:spPr>
          <a:xfrm>
            <a:off x="3505200" y="1809750"/>
            <a:ext cx="5181600" cy="4476750"/>
          </a:xfrm>
          <a:prstGeom prst="rect">
            <a:avLst/>
          </a:prstGeom>
        </p:spPr>
      </p:pic>
    </p:spTree>
    <p:extLst>
      <p:ext uri="{BB962C8B-B14F-4D97-AF65-F5344CB8AC3E}">
        <p14:creationId xmlns:p14="http://schemas.microsoft.com/office/powerpoint/2010/main" val="191540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Governança nos colegiados</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a:bodyPr>
          <a:lstStyle/>
          <a:p>
            <a:pPr algn="just"/>
            <a:r>
              <a:rPr lang="pt-BR" dirty="0"/>
              <a:t>1. A governança é meio e processo capaz de produzir resultados eficazes; </a:t>
            </a:r>
          </a:p>
          <a:p>
            <a:pPr algn="just"/>
            <a:r>
              <a:rPr lang="pt-BR" dirty="0"/>
              <a:t>2. nela é fundamental a participação ampliada, compreendendo, além do Estado, empresas, organizações não governamentais, entes subnacionais, comunidade científica; </a:t>
            </a:r>
          </a:p>
          <a:p>
            <a:pPr algn="just"/>
            <a:r>
              <a:rPr lang="pt-BR" dirty="0"/>
              <a:t>3. sua ação se desenvolve na busca do consenso e da persuasão nas relações e ações, muito mais do que a coerção ou a obrigação de fazer. </a:t>
            </a:r>
          </a:p>
          <a:p>
            <a:pPr algn="just"/>
            <a:r>
              <a:rPr lang="pt-BR" dirty="0"/>
              <a:t>Usualmente, construir a governança em um órgão ou entidade é estabelecer novas formas de organização interna e processos de participação e tomada de decisões. Muitas vezes é preciso mudar culturas, comportamentos e atitudes. O sentido da governança é criar um ambiente em que seja possível aos vários atores discutir problemas e buscar, em conjunto, soluções acordadas e efetivas. </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5" name="CaixaDeTexto 4">
            <a:extLst>
              <a:ext uri="{FF2B5EF4-FFF2-40B4-BE49-F238E27FC236}">
                <a16:creationId xmlns:a16="http://schemas.microsoft.com/office/drawing/2014/main" id="{9039CA27-F22E-E567-808A-CA07E8196344}"/>
              </a:ext>
            </a:extLst>
          </p:cNvPr>
          <p:cNvSpPr txBox="1"/>
          <p:nvPr/>
        </p:nvSpPr>
        <p:spPr>
          <a:xfrm>
            <a:off x="5286230" y="5363916"/>
            <a:ext cx="4319731" cy="36933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pt-BR" dirty="0"/>
              <a:t>Papel inovador no que se refere à gestão</a:t>
            </a:r>
          </a:p>
        </p:txBody>
      </p:sp>
    </p:spTree>
    <p:extLst>
      <p:ext uri="{BB962C8B-B14F-4D97-AF65-F5344CB8AC3E}">
        <p14:creationId xmlns:p14="http://schemas.microsoft.com/office/powerpoint/2010/main" val="246979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Governança nos colegiados</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9" name="Imagem 8">
            <a:extLst>
              <a:ext uri="{FF2B5EF4-FFF2-40B4-BE49-F238E27FC236}">
                <a16:creationId xmlns:a16="http://schemas.microsoft.com/office/drawing/2014/main" id="{E723D20B-DAF5-5D32-564E-D4F5E95085EF}"/>
              </a:ext>
            </a:extLst>
          </p:cNvPr>
          <p:cNvPicPr>
            <a:picLocks noChangeAspect="1"/>
          </p:cNvPicPr>
          <p:nvPr/>
        </p:nvPicPr>
        <p:blipFill rotWithShape="1">
          <a:blip r:embed="rId3"/>
          <a:srcRect l="26675" t="14983" r="38299" b="23024"/>
          <a:stretch/>
        </p:blipFill>
        <p:spPr>
          <a:xfrm>
            <a:off x="1043093" y="1857743"/>
            <a:ext cx="4421172" cy="4401654"/>
          </a:xfrm>
          <a:prstGeom prst="rect">
            <a:avLst/>
          </a:prstGeom>
        </p:spPr>
      </p:pic>
      <p:pic>
        <p:nvPicPr>
          <p:cNvPr id="10" name="Imagem 9">
            <a:extLst>
              <a:ext uri="{FF2B5EF4-FFF2-40B4-BE49-F238E27FC236}">
                <a16:creationId xmlns:a16="http://schemas.microsoft.com/office/drawing/2014/main" id="{C8C15060-2850-E8EB-CBE6-4C0F0826AF0E}"/>
              </a:ext>
            </a:extLst>
          </p:cNvPr>
          <p:cNvPicPr>
            <a:picLocks noChangeAspect="1"/>
          </p:cNvPicPr>
          <p:nvPr/>
        </p:nvPicPr>
        <p:blipFill rotWithShape="1">
          <a:blip r:embed="rId3"/>
          <a:srcRect l="22887" t="78188" r="48889" b="15901"/>
          <a:stretch/>
        </p:blipFill>
        <p:spPr>
          <a:xfrm>
            <a:off x="4375451" y="5918759"/>
            <a:ext cx="3441098" cy="405353"/>
          </a:xfrm>
          <a:prstGeom prst="rect">
            <a:avLst/>
          </a:prstGeom>
        </p:spPr>
      </p:pic>
      <p:pic>
        <p:nvPicPr>
          <p:cNvPr id="12" name="Imagem 11">
            <a:extLst>
              <a:ext uri="{FF2B5EF4-FFF2-40B4-BE49-F238E27FC236}">
                <a16:creationId xmlns:a16="http://schemas.microsoft.com/office/drawing/2014/main" id="{5DD96249-77DE-BFFA-60A5-E68ABE8CADBD}"/>
              </a:ext>
            </a:extLst>
          </p:cNvPr>
          <p:cNvPicPr>
            <a:picLocks noChangeAspect="1"/>
          </p:cNvPicPr>
          <p:nvPr/>
        </p:nvPicPr>
        <p:blipFill rotWithShape="1">
          <a:blip r:embed="rId4"/>
          <a:srcRect l="22321" t="28315" r="32812" b="8728"/>
          <a:stretch/>
        </p:blipFill>
        <p:spPr>
          <a:xfrm>
            <a:off x="5989078" y="1791768"/>
            <a:ext cx="5159829" cy="4072582"/>
          </a:xfrm>
          <a:prstGeom prst="rect">
            <a:avLst/>
          </a:prstGeom>
        </p:spPr>
      </p:pic>
    </p:spTree>
    <p:extLst>
      <p:ext uri="{BB962C8B-B14F-4D97-AF65-F5344CB8AC3E}">
        <p14:creationId xmlns:p14="http://schemas.microsoft.com/office/powerpoint/2010/main" val="2998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9" name="Imagem 8">
            <a:extLst>
              <a:ext uri="{FF2B5EF4-FFF2-40B4-BE49-F238E27FC236}">
                <a16:creationId xmlns:a16="http://schemas.microsoft.com/office/drawing/2014/main" id="{D81C2343-ED93-BEA7-BC2E-5D76EAFDE63C}"/>
              </a:ext>
            </a:extLst>
          </p:cNvPr>
          <p:cNvPicPr>
            <a:picLocks noChangeAspect="1"/>
          </p:cNvPicPr>
          <p:nvPr/>
        </p:nvPicPr>
        <p:blipFill rotWithShape="1">
          <a:blip r:embed="rId3"/>
          <a:srcRect l="4557" t="30694" r="71016" b="35865"/>
          <a:stretch/>
        </p:blipFill>
        <p:spPr>
          <a:xfrm>
            <a:off x="867624" y="2592334"/>
            <a:ext cx="2978190" cy="2293356"/>
          </a:xfrm>
          <a:prstGeom prst="rect">
            <a:avLst/>
          </a:prstGeom>
        </p:spPr>
      </p:pic>
      <p:pic>
        <p:nvPicPr>
          <p:cNvPr id="13" name="Imagem 12">
            <a:extLst>
              <a:ext uri="{FF2B5EF4-FFF2-40B4-BE49-F238E27FC236}">
                <a16:creationId xmlns:a16="http://schemas.microsoft.com/office/drawing/2014/main" id="{5494615B-539C-3573-CE8B-B7B10657C304}"/>
              </a:ext>
            </a:extLst>
          </p:cNvPr>
          <p:cNvPicPr>
            <a:picLocks noChangeAspect="1"/>
          </p:cNvPicPr>
          <p:nvPr/>
        </p:nvPicPr>
        <p:blipFill rotWithShape="1">
          <a:blip r:embed="rId4"/>
          <a:srcRect l="7886" t="21031" r="8500" b="46804"/>
          <a:stretch/>
        </p:blipFill>
        <p:spPr>
          <a:xfrm>
            <a:off x="4717173" y="2170128"/>
            <a:ext cx="6438507" cy="1393204"/>
          </a:xfrm>
          <a:prstGeom prst="rect">
            <a:avLst/>
          </a:prstGeom>
        </p:spPr>
      </p:pic>
      <p:pic>
        <p:nvPicPr>
          <p:cNvPr id="15" name="Imagem 14">
            <a:extLst>
              <a:ext uri="{FF2B5EF4-FFF2-40B4-BE49-F238E27FC236}">
                <a16:creationId xmlns:a16="http://schemas.microsoft.com/office/drawing/2014/main" id="{BD4BD624-F71B-62C1-3924-0EDFC6298ECA}"/>
              </a:ext>
            </a:extLst>
          </p:cNvPr>
          <p:cNvPicPr>
            <a:picLocks noChangeAspect="1"/>
          </p:cNvPicPr>
          <p:nvPr/>
        </p:nvPicPr>
        <p:blipFill rotWithShape="1">
          <a:blip r:embed="rId5"/>
          <a:srcRect l="9897" t="23505" r="10154" b="45979"/>
          <a:stretch/>
        </p:blipFill>
        <p:spPr>
          <a:xfrm>
            <a:off x="5221506" y="4216917"/>
            <a:ext cx="5429840" cy="1165787"/>
          </a:xfrm>
          <a:prstGeom prst="rect">
            <a:avLst/>
          </a:prstGeom>
        </p:spPr>
      </p:pic>
    </p:spTree>
    <p:extLst>
      <p:ext uri="{BB962C8B-B14F-4D97-AF65-F5344CB8AC3E}">
        <p14:creationId xmlns:p14="http://schemas.microsoft.com/office/powerpoint/2010/main" val="174099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1026" name="Picture 2">
            <a:extLst>
              <a:ext uri="{FF2B5EF4-FFF2-40B4-BE49-F238E27FC236}">
                <a16:creationId xmlns:a16="http://schemas.microsoft.com/office/drawing/2014/main" id="{81ADA614-1041-BF71-93EC-08690D894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1" t="9597" r="7205" b="20103"/>
          <a:stretch/>
        </p:blipFill>
        <p:spPr bwMode="auto">
          <a:xfrm>
            <a:off x="2146169" y="1784495"/>
            <a:ext cx="7899662" cy="456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0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5" name="Imagem 4">
            <a:extLst>
              <a:ext uri="{FF2B5EF4-FFF2-40B4-BE49-F238E27FC236}">
                <a16:creationId xmlns:a16="http://schemas.microsoft.com/office/drawing/2014/main" id="{17700495-9946-102E-F8EA-9F33E040827E}"/>
              </a:ext>
            </a:extLst>
          </p:cNvPr>
          <p:cNvPicPr>
            <a:picLocks noChangeAspect="1"/>
          </p:cNvPicPr>
          <p:nvPr/>
        </p:nvPicPr>
        <p:blipFill rotWithShape="1">
          <a:blip r:embed="rId3"/>
          <a:srcRect l="32266" t="14722" r="30390" b="17500"/>
          <a:stretch/>
        </p:blipFill>
        <p:spPr>
          <a:xfrm>
            <a:off x="3438525" y="1737360"/>
            <a:ext cx="4552950" cy="4648200"/>
          </a:xfrm>
          <a:prstGeom prst="rect">
            <a:avLst/>
          </a:prstGeom>
        </p:spPr>
      </p:pic>
      <p:pic>
        <p:nvPicPr>
          <p:cNvPr id="6" name="Imagem 5">
            <a:extLst>
              <a:ext uri="{FF2B5EF4-FFF2-40B4-BE49-F238E27FC236}">
                <a16:creationId xmlns:a16="http://schemas.microsoft.com/office/drawing/2014/main" id="{C29CDAB3-A89D-E304-8D3F-62EBCCD461BE}"/>
              </a:ext>
            </a:extLst>
          </p:cNvPr>
          <p:cNvPicPr>
            <a:picLocks noChangeAspect="1"/>
          </p:cNvPicPr>
          <p:nvPr/>
        </p:nvPicPr>
        <p:blipFill rotWithShape="1">
          <a:blip r:embed="rId3"/>
          <a:srcRect l="32266" t="84167" r="50702" b="11250"/>
          <a:stretch/>
        </p:blipFill>
        <p:spPr>
          <a:xfrm>
            <a:off x="8115300" y="5934075"/>
            <a:ext cx="2076450" cy="314325"/>
          </a:xfrm>
          <a:prstGeom prst="rect">
            <a:avLst/>
          </a:prstGeom>
        </p:spPr>
      </p:pic>
    </p:spTree>
    <p:extLst>
      <p:ext uri="{BB962C8B-B14F-4D97-AF65-F5344CB8AC3E}">
        <p14:creationId xmlns:p14="http://schemas.microsoft.com/office/powerpoint/2010/main" val="314243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a:bodyPr>
          <a:lstStyle/>
          <a:p>
            <a:pPr algn="just"/>
            <a:r>
              <a:rPr lang="pt-BR" dirty="0"/>
              <a:t>CBH Paranaíba-DF (criado inicialmente como CBH Paranoá) - </a:t>
            </a:r>
            <a:r>
              <a:rPr lang="pt-BR" dirty="0">
                <a:hlinkClick r:id="rId2"/>
              </a:rPr>
              <a:t>Decreto 27152 de 31/08/2006 (sinj.df.gov.br)</a:t>
            </a:r>
            <a:r>
              <a:rPr lang="pt-BR" dirty="0"/>
              <a:t>, alterado pelo </a:t>
            </a:r>
            <a:r>
              <a:rPr lang="pt-BR" dirty="0">
                <a:hlinkClick r:id="rId3"/>
              </a:rPr>
              <a:t>Decreto 31255 de 18/01/2010 (sinj.df.gov.br)</a:t>
            </a:r>
            <a:r>
              <a:rPr lang="pt-BR" dirty="0"/>
              <a:t> e posteriormente pelo </a:t>
            </a:r>
            <a:r>
              <a:rPr lang="pt-BR" dirty="0">
                <a:hlinkClick r:id="rId4"/>
              </a:rPr>
              <a:t>Decreto 39290 de 16/08/2018 (sinj.df.gov.br)</a:t>
            </a:r>
            <a:r>
              <a:rPr lang="pt-BR" dirty="0"/>
              <a:t>.</a:t>
            </a:r>
          </a:p>
          <a:p>
            <a:pPr algn="just"/>
            <a:endParaRPr lang="pt-BR" dirty="0"/>
          </a:p>
          <a:p>
            <a:pPr algn="just"/>
            <a:r>
              <a:rPr lang="pt-BR" dirty="0"/>
              <a:t>CBH Preto-DF - </a:t>
            </a:r>
            <a:r>
              <a:rPr lang="pt-BR" dirty="0">
                <a:hlinkClick r:id="rId5"/>
              </a:rPr>
              <a:t>Decreto 31253 de 18/01/2010 (sinj.df.gov.br)</a:t>
            </a:r>
            <a:r>
              <a:rPr lang="pt-BR" dirty="0"/>
              <a:t>, alterado pelo </a:t>
            </a:r>
            <a:r>
              <a:rPr lang="pt-BR" dirty="0">
                <a:hlinkClick r:id="rId6"/>
              </a:rPr>
              <a:t>Decreto 39290 de 16/08/2018 (sinj.df.gov.br)</a:t>
            </a:r>
            <a:r>
              <a:rPr lang="pt-BR" dirty="0"/>
              <a:t>.</a:t>
            </a:r>
          </a:p>
          <a:p>
            <a:pPr algn="just"/>
            <a:endParaRPr lang="pt-BR" dirty="0"/>
          </a:p>
          <a:p>
            <a:pPr algn="just"/>
            <a:r>
              <a:rPr lang="pt-BR" dirty="0"/>
              <a:t>CBH Maranhão-DF - </a:t>
            </a:r>
            <a:r>
              <a:rPr lang="pt-BR" dirty="0">
                <a:hlinkClick r:id="rId7"/>
              </a:rPr>
              <a:t>Decreto 31254 de 19/01/2010 (sinj.df.gov.br)</a:t>
            </a:r>
            <a:r>
              <a:rPr lang="pt-BR" dirty="0"/>
              <a:t>, alterado pelo </a:t>
            </a:r>
            <a:r>
              <a:rPr lang="pt-BR" dirty="0">
                <a:hlinkClick r:id="rId8"/>
              </a:rPr>
              <a:t>Decreto 39290 de 16/08/2018 (sinj.df.gov.br)</a:t>
            </a:r>
            <a:r>
              <a:rPr lang="pt-BR" dirty="0"/>
              <a:t>.</a:t>
            </a:r>
          </a:p>
          <a:p>
            <a:pPr algn="just"/>
            <a:endParaRPr lang="pt-BR" dirty="0"/>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9"/>
          <a:stretch>
            <a:fillRect/>
          </a:stretch>
        </p:blipFill>
        <p:spPr>
          <a:xfrm>
            <a:off x="6548582" y="82079"/>
            <a:ext cx="5643418" cy="601204"/>
          </a:xfrm>
          <a:prstGeom prst="rect">
            <a:avLst/>
          </a:prstGeom>
        </p:spPr>
      </p:pic>
    </p:spTree>
    <p:extLst>
      <p:ext uri="{BB962C8B-B14F-4D97-AF65-F5344CB8AC3E}">
        <p14:creationId xmlns:p14="http://schemas.microsoft.com/office/powerpoint/2010/main" val="425350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fontScale="70000" lnSpcReduction="20000"/>
          </a:bodyPr>
          <a:lstStyle/>
          <a:p>
            <a:pPr algn="just"/>
            <a:r>
              <a:rPr lang="pt-BR" dirty="0"/>
              <a:t>Capítulo III, Art. 34, 35, 36 e 37.</a:t>
            </a:r>
          </a:p>
          <a:p>
            <a:pPr algn="just"/>
            <a:r>
              <a:rPr lang="pt-BR" dirty="0"/>
              <a:t>Art. 35 Competências:</a:t>
            </a:r>
          </a:p>
          <a:p>
            <a:pPr algn="just"/>
            <a:r>
              <a:rPr lang="pt-BR" dirty="0"/>
              <a:t>I – promover o debate das questões relacionadas ao uso dos recursos hídricos e articular a atuação das entidades intervenientes;</a:t>
            </a:r>
          </a:p>
          <a:p>
            <a:pPr algn="just"/>
            <a:r>
              <a:rPr lang="pt-BR" dirty="0"/>
              <a:t>II – arbitrar, em primeira instância administrativa, os conflitos relacionados aos recursos hídricos;</a:t>
            </a:r>
          </a:p>
          <a:p>
            <a:pPr algn="just"/>
            <a:r>
              <a:rPr lang="pt-BR" dirty="0"/>
              <a:t>III – aprovar o Plano de Recursos Hídricos e projetos da respectiva bacia;</a:t>
            </a:r>
          </a:p>
          <a:p>
            <a:pPr algn="just"/>
            <a:r>
              <a:rPr lang="pt-BR" dirty="0"/>
              <a:t>IV – acompanhar a execução do Plano de Recursos Hídricos da bacia e sugerir as providências necessárias ao cumprimento de suas metas;</a:t>
            </a:r>
          </a:p>
          <a:p>
            <a:pPr algn="just"/>
            <a:r>
              <a:rPr lang="pt-BR" dirty="0"/>
              <a:t>V – propor ao Conselho de Recursos Hídricos as acumulações, derivações, captações e os lançamentos de pouca expressão, para efeito de isenção da obrigatoriedade de outorga de direitos de uso de recursos hídricos;</a:t>
            </a:r>
          </a:p>
          <a:p>
            <a:pPr algn="just"/>
            <a:r>
              <a:rPr lang="pt-BR" dirty="0"/>
              <a:t>VI – estabelecer os mecanismos de cobrança pelo uso de recursos hídricos e sugerir os valores a serem cobrados;</a:t>
            </a:r>
          </a:p>
          <a:p>
            <a:pPr algn="just"/>
            <a:r>
              <a:rPr lang="pt-BR" dirty="0"/>
              <a:t>VII – estabelecer critérios e promover o rateio de custo das obras de uso múltiplo, de interesse comum ou coletivo.</a:t>
            </a:r>
          </a:p>
          <a:p>
            <a:pPr algn="just"/>
            <a:r>
              <a:rPr lang="pt-BR" dirty="0"/>
              <a:t>§ 1º Das decisões dos Comitês de Bacia Hidrográfica caberá recurso ao Conselho de Recursos Hídricos.</a:t>
            </a:r>
          </a:p>
          <a:p>
            <a:pPr algn="just"/>
            <a:r>
              <a:rPr lang="pt-BR" dirty="0"/>
              <a:t>§ 2º Na inexistência de Comitê de Bacia Hidrográfica, suas atribuições serão exercidas pelo Conselho de Recursos Hídricos.</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Tree>
    <p:extLst>
      <p:ext uri="{BB962C8B-B14F-4D97-AF65-F5344CB8AC3E}">
        <p14:creationId xmlns:p14="http://schemas.microsoft.com/office/powerpoint/2010/main" val="17800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1F83223-897C-D9EC-D363-7AF526697531}"/>
              </a:ext>
            </a:extLst>
          </p:cNvPr>
          <p:cNvPicPr>
            <a:picLocks noChangeAspect="1"/>
          </p:cNvPicPr>
          <p:nvPr/>
        </p:nvPicPr>
        <p:blipFill>
          <a:blip r:embed="rId2"/>
          <a:stretch>
            <a:fillRect/>
          </a:stretch>
        </p:blipFill>
        <p:spPr>
          <a:xfrm>
            <a:off x="6548582" y="183679"/>
            <a:ext cx="5643418" cy="601204"/>
          </a:xfrm>
          <a:prstGeom prst="rect">
            <a:avLst/>
          </a:prstGeom>
        </p:spPr>
      </p:pic>
      <p:sp>
        <p:nvSpPr>
          <p:cNvPr id="5" name="Título 4">
            <a:extLst>
              <a:ext uri="{FF2B5EF4-FFF2-40B4-BE49-F238E27FC236}">
                <a16:creationId xmlns:a16="http://schemas.microsoft.com/office/drawing/2014/main" id="{8A963574-A17D-4965-741F-70FB36777191}"/>
              </a:ext>
            </a:extLst>
          </p:cNvPr>
          <p:cNvSpPr>
            <a:spLocks noGrp="1"/>
          </p:cNvSpPr>
          <p:nvPr>
            <p:ph type="title"/>
          </p:nvPr>
        </p:nvSpPr>
        <p:spPr/>
        <p:txBody>
          <a:bodyPr/>
          <a:lstStyle/>
          <a:p>
            <a:r>
              <a:rPr lang="pt-BR" dirty="0"/>
              <a:t>Material Base</a:t>
            </a:r>
          </a:p>
        </p:txBody>
      </p:sp>
      <p:sp>
        <p:nvSpPr>
          <p:cNvPr id="6" name="Espaço Reservado para Conteúdo 5">
            <a:extLst>
              <a:ext uri="{FF2B5EF4-FFF2-40B4-BE49-F238E27FC236}">
                <a16:creationId xmlns:a16="http://schemas.microsoft.com/office/drawing/2014/main" id="{1E40483B-782B-BFDA-DAA8-B0E1DCCBE0A1}"/>
              </a:ext>
            </a:extLst>
          </p:cNvPr>
          <p:cNvSpPr>
            <a:spLocks noGrp="1"/>
          </p:cNvSpPr>
          <p:nvPr>
            <p:ph idx="1"/>
          </p:nvPr>
        </p:nvSpPr>
        <p:spPr>
          <a:xfrm>
            <a:off x="4524866" y="1845734"/>
            <a:ext cx="6630814" cy="4023360"/>
          </a:xfrm>
        </p:spPr>
        <p:txBody>
          <a:bodyPr/>
          <a:lstStyle/>
          <a:p>
            <a:r>
              <a:rPr lang="pt-BR" dirty="0"/>
              <a:t>Série Capacitação em Gestão de Recursos Hídricos –  Comitê de Bacia Hidrográfica: O que é e o que faz? Volume 1, ANA, 2022. Disponível em: </a:t>
            </a:r>
            <a:r>
              <a:rPr lang="pt-BR" dirty="0">
                <a:hlinkClick r:id="rId3"/>
              </a:rPr>
              <a:t>Terminal - </a:t>
            </a:r>
            <a:r>
              <a:rPr lang="pt-BR" dirty="0" err="1">
                <a:hlinkClick r:id="rId3"/>
              </a:rPr>
              <a:t>SophiA</a:t>
            </a:r>
            <a:r>
              <a:rPr lang="pt-BR" dirty="0">
                <a:hlinkClick r:id="rId3"/>
              </a:rPr>
              <a:t> Biblioteca Web (ana.gov.br)</a:t>
            </a:r>
            <a:endParaRPr lang="pt-BR" dirty="0"/>
          </a:p>
        </p:txBody>
      </p:sp>
      <p:pic>
        <p:nvPicPr>
          <p:cNvPr id="8" name="Imagem 7">
            <a:extLst>
              <a:ext uri="{FF2B5EF4-FFF2-40B4-BE49-F238E27FC236}">
                <a16:creationId xmlns:a16="http://schemas.microsoft.com/office/drawing/2014/main" id="{45D0ADB6-679A-D2FC-1F87-D85466764397}"/>
              </a:ext>
            </a:extLst>
          </p:cNvPr>
          <p:cNvPicPr>
            <a:picLocks noChangeAspect="1"/>
          </p:cNvPicPr>
          <p:nvPr/>
        </p:nvPicPr>
        <p:blipFill rotWithShape="1">
          <a:blip r:embed="rId4"/>
          <a:srcRect l="34485" t="12945" r="39227" b="21512"/>
          <a:stretch/>
        </p:blipFill>
        <p:spPr>
          <a:xfrm>
            <a:off x="1209040" y="1789484"/>
            <a:ext cx="3205113" cy="4494898"/>
          </a:xfrm>
          <a:prstGeom prst="rect">
            <a:avLst/>
          </a:prstGeom>
        </p:spPr>
      </p:pic>
    </p:spTree>
    <p:extLst>
      <p:ext uri="{BB962C8B-B14F-4D97-AF65-F5344CB8AC3E}">
        <p14:creationId xmlns:p14="http://schemas.microsoft.com/office/powerpoint/2010/main" val="1242373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Os Comitês de Bacia Hidrográfica do DF</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fontScale="55000" lnSpcReduction="20000"/>
          </a:bodyPr>
          <a:lstStyle/>
          <a:p>
            <a:pPr algn="just"/>
            <a:r>
              <a:rPr lang="pt-BR" b="0" i="0" dirty="0">
                <a:solidFill>
                  <a:srgbClr val="000000"/>
                </a:solidFill>
                <a:effectLst/>
                <a:latin typeface="Tahoma" panose="020B0604030504040204" pitchFamily="34" charset="0"/>
              </a:rPr>
              <a:t>I – promover o debate das questões relacionadas com recursos hídricos e articular a atuação das entidades intervenientes no setor;</a:t>
            </a:r>
          </a:p>
          <a:p>
            <a:pPr algn="just"/>
            <a:r>
              <a:rPr lang="pt-BR" b="0" i="0" dirty="0">
                <a:solidFill>
                  <a:srgbClr val="000000"/>
                </a:solidFill>
                <a:effectLst/>
                <a:latin typeface="Tahoma" panose="020B0604030504040204" pitchFamily="34" charset="0"/>
              </a:rPr>
              <a:t>II – estabelecer diretrizes para a elaboração do Plano de Recursos Hídricos da bacia hidrográfica;</a:t>
            </a:r>
          </a:p>
          <a:p>
            <a:pPr algn="just"/>
            <a:r>
              <a:rPr lang="pt-BR" b="0" i="0" dirty="0">
                <a:solidFill>
                  <a:srgbClr val="000000"/>
                </a:solidFill>
                <a:effectLst/>
                <a:latin typeface="Tahoma" panose="020B0604030504040204" pitchFamily="34" charset="0"/>
              </a:rPr>
              <a:t>III – submeter, obrigatoriamente, os Planos de Recursos Hídricos da bacia à audiência pública;</a:t>
            </a:r>
          </a:p>
          <a:p>
            <a:pPr algn="just"/>
            <a:r>
              <a:rPr lang="pt-BR" b="0" i="0" dirty="0">
                <a:solidFill>
                  <a:srgbClr val="000000"/>
                </a:solidFill>
                <a:effectLst/>
                <a:latin typeface="Tahoma" panose="020B0604030504040204" pitchFamily="34" charset="0"/>
              </a:rPr>
              <a:t>IV – aprovar o Plano de Recursos Hídricos e projetos da bacia;</a:t>
            </a:r>
          </a:p>
          <a:p>
            <a:pPr algn="just"/>
            <a:r>
              <a:rPr lang="pt-BR" b="0" i="0" dirty="0">
                <a:solidFill>
                  <a:srgbClr val="000000"/>
                </a:solidFill>
                <a:effectLst/>
                <a:latin typeface="Tahoma" panose="020B0604030504040204" pitchFamily="34" charset="0"/>
              </a:rPr>
              <a:t>V - compatibilizar os Planos de sub-bacias hidrográficas de cursos de água tributários com o Plano de Recursos Hídricos da bacia hidrográfica de sua jurisdição;</a:t>
            </a:r>
          </a:p>
          <a:p>
            <a:pPr algn="just"/>
            <a:r>
              <a:rPr lang="pt-BR" b="0" i="0" dirty="0">
                <a:solidFill>
                  <a:srgbClr val="000000"/>
                </a:solidFill>
                <a:effectLst/>
                <a:latin typeface="Tahoma" panose="020B0604030504040204" pitchFamily="34" charset="0"/>
              </a:rPr>
              <a:t>VI – acompanhar a execução do Plano de Recursos Hídricos da bacia e sugerir as providências necessárias ao cumprimento de suas metas;</a:t>
            </a:r>
          </a:p>
          <a:p>
            <a:pPr algn="just"/>
            <a:r>
              <a:rPr lang="pt-BR" b="0" i="0" dirty="0">
                <a:solidFill>
                  <a:srgbClr val="000000"/>
                </a:solidFill>
                <a:effectLst/>
                <a:latin typeface="Tahoma" panose="020B0604030504040204" pitchFamily="34" charset="0"/>
              </a:rPr>
              <a:t>VII – encaminhar ao Conselho de Recursos Hídricos proposta de enquadramento dos corpos d’água da bacia em classes de uso preponderante;</a:t>
            </a:r>
          </a:p>
          <a:p>
            <a:pPr algn="just"/>
            <a:r>
              <a:rPr lang="pt-BR" b="0" i="0" dirty="0">
                <a:solidFill>
                  <a:srgbClr val="000000"/>
                </a:solidFill>
                <a:effectLst/>
                <a:latin typeface="Tahoma" panose="020B0604030504040204" pitchFamily="34" charset="0"/>
              </a:rPr>
              <a:t>VIII – definir prioridades para outorga do direito de uso de recursos hídricos na bacia;</a:t>
            </a:r>
          </a:p>
          <a:p>
            <a:pPr algn="just"/>
            <a:r>
              <a:rPr lang="pt-BR" b="0" i="0" dirty="0">
                <a:solidFill>
                  <a:srgbClr val="000000"/>
                </a:solidFill>
                <a:effectLst/>
                <a:latin typeface="Tahoma" panose="020B0604030504040204" pitchFamily="34" charset="0"/>
              </a:rPr>
              <a:t>IX – propor ao Conselho de Recursos Hídricos as acumulações, derivações, captações e lançamentos de pouca expressão, para efeito de isenção da obrigatoriedade de outorga de direitos de uso de recursos hídricos, mantida a obrigação dos usuários de se cadastrarem junto ao órgão gestor de recursos hídricos no Distrito Federal;</a:t>
            </a:r>
          </a:p>
          <a:p>
            <a:pPr algn="just"/>
            <a:r>
              <a:rPr lang="pt-BR" b="0" i="0" dirty="0">
                <a:solidFill>
                  <a:srgbClr val="000000"/>
                </a:solidFill>
                <a:effectLst/>
                <a:latin typeface="Tahoma" panose="020B0604030504040204" pitchFamily="34" charset="0"/>
              </a:rPr>
              <a:t>X - estabelecer os mecanismos de cobrança pelo uso de recursos hídricos e sugerir os valores a serem cobrados;</a:t>
            </a:r>
          </a:p>
          <a:p>
            <a:pPr algn="just"/>
            <a:r>
              <a:rPr lang="pt-BR" b="0" i="0" dirty="0">
                <a:solidFill>
                  <a:srgbClr val="000000"/>
                </a:solidFill>
                <a:effectLst/>
                <a:latin typeface="Tahoma" panose="020B0604030504040204" pitchFamily="34" charset="0"/>
              </a:rPr>
              <a:t>XI – arbitrar, em primeira instância administrativa, os conflitos relacionados com recursos hídricos, inclusive os relativos aos Comitês de sub-bacias de cursos de água tributários;</a:t>
            </a:r>
          </a:p>
          <a:p>
            <a:pPr algn="just"/>
            <a:r>
              <a:rPr lang="pt-BR" b="0" i="0" dirty="0">
                <a:solidFill>
                  <a:srgbClr val="000000"/>
                </a:solidFill>
                <a:effectLst/>
                <a:latin typeface="Tahoma" panose="020B0604030504040204" pitchFamily="34" charset="0"/>
              </a:rPr>
              <a:t>XII – desenvolver e apoiar iniciativas em educação ambiental em consonância com a Lei Federal nº 9.795, de 27 de abril de 1999, que institui a Política Nacional de Educação Ambiental.</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5" name="CaixaDeTexto 4">
            <a:extLst>
              <a:ext uri="{FF2B5EF4-FFF2-40B4-BE49-F238E27FC236}">
                <a16:creationId xmlns:a16="http://schemas.microsoft.com/office/drawing/2014/main" id="{75AD83D8-DA47-55BB-4932-3B4B089B33CC}"/>
              </a:ext>
            </a:extLst>
          </p:cNvPr>
          <p:cNvSpPr txBox="1"/>
          <p:nvPr/>
        </p:nvSpPr>
        <p:spPr>
          <a:xfrm>
            <a:off x="3596641" y="5792802"/>
            <a:ext cx="7792719" cy="369332"/>
          </a:xfrm>
          <a:prstGeom prst="rect">
            <a:avLst/>
          </a:prstGeom>
          <a:noFill/>
        </p:spPr>
        <p:txBody>
          <a:bodyPr wrap="square" rtlCol="0">
            <a:spAutoFit/>
          </a:bodyPr>
          <a:lstStyle/>
          <a:p>
            <a:r>
              <a:rPr lang="pt-BR" dirty="0"/>
              <a:t>Resolução CNRH nº 05/2000 – estabelece as normas de funcionamento dos </a:t>
            </a:r>
            <a:r>
              <a:rPr lang="pt-BR" dirty="0" err="1"/>
              <a:t>CBHs</a:t>
            </a:r>
            <a:endParaRPr lang="pt-BR" dirty="0"/>
          </a:p>
        </p:txBody>
      </p:sp>
    </p:spTree>
    <p:extLst>
      <p:ext uri="{BB962C8B-B14F-4D97-AF65-F5344CB8AC3E}">
        <p14:creationId xmlns:p14="http://schemas.microsoft.com/office/powerpoint/2010/main" val="332840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10648924-31A7-8A30-5F89-4A1772E3102B}"/>
              </a:ext>
            </a:extLst>
          </p:cNvPr>
          <p:cNvSpPr>
            <a:spLocks noGrp="1"/>
          </p:cNvSpPr>
          <p:nvPr>
            <p:ph type="title"/>
          </p:nvPr>
        </p:nvSpPr>
        <p:spPr/>
        <p:txBody>
          <a:bodyPr/>
          <a:lstStyle/>
          <a:p>
            <a:r>
              <a:rPr lang="pt-BR" dirty="0"/>
              <a:t>Regimentos Internos</a:t>
            </a:r>
          </a:p>
        </p:txBody>
      </p:sp>
      <p:sp>
        <p:nvSpPr>
          <p:cNvPr id="3" name="Espaço Reservado para Conteúdo 2">
            <a:extLst>
              <a:ext uri="{FF2B5EF4-FFF2-40B4-BE49-F238E27FC236}">
                <a16:creationId xmlns:a16="http://schemas.microsoft.com/office/drawing/2014/main" id="{D9C018EC-366A-1487-DF8B-7066CCCC5710}"/>
              </a:ext>
            </a:extLst>
          </p:cNvPr>
          <p:cNvSpPr>
            <a:spLocks noGrp="1"/>
          </p:cNvSpPr>
          <p:nvPr>
            <p:ph idx="1"/>
          </p:nvPr>
        </p:nvSpPr>
        <p:spPr/>
        <p:txBody>
          <a:bodyPr>
            <a:normAutofit fontScale="55000" lnSpcReduction="20000"/>
          </a:bodyPr>
          <a:lstStyle/>
          <a:p>
            <a:r>
              <a:rPr lang="pt-BR" dirty="0">
                <a:hlinkClick r:id="rId3"/>
              </a:rPr>
              <a:t>Microsoft Word - </a:t>
            </a:r>
            <a:r>
              <a:rPr lang="pt-BR" dirty="0" err="1">
                <a:hlinkClick r:id="rId3"/>
              </a:rPr>
              <a:t>resolucao</a:t>
            </a:r>
            <a:r>
              <a:rPr lang="pt-BR" dirty="0">
                <a:hlinkClick r:id="rId3"/>
              </a:rPr>
              <a:t> </a:t>
            </a:r>
            <a:r>
              <a:rPr lang="pt-BR" dirty="0" err="1">
                <a:hlinkClick r:id="rId3"/>
              </a:rPr>
              <a:t>cnrh</a:t>
            </a:r>
            <a:r>
              <a:rPr lang="pt-BR" dirty="0">
                <a:hlinkClick r:id="rId3"/>
              </a:rPr>
              <a:t> 05--modif_res18_24.doc (www.gov.br)</a:t>
            </a:r>
            <a:endParaRPr lang="pt-BR" dirty="0"/>
          </a:p>
          <a:p>
            <a:r>
              <a:rPr lang="pt-BR" dirty="0"/>
              <a:t>Art. 8º  Deverá constar nos regimentos dos Comitês de Bacias Hidrográficas, o seguinte: </a:t>
            </a:r>
          </a:p>
          <a:p>
            <a:r>
              <a:rPr lang="pt-BR" dirty="0"/>
              <a:t>I - número de votos dos representantes dos poderes executivos da União, dos Estados, do Distrito Federal e dos Municípios, obedecido o limite de quarenta por cento do total de  votos; </a:t>
            </a:r>
          </a:p>
          <a:p>
            <a:r>
              <a:rPr lang="pt-BR" dirty="0"/>
              <a:t>II - número de representantes de entidades civis, proporcional à população residente  no território de cada Estado e do Distrito Federal, cujos territórios se situem, ainda que  parcialmente, em suas respectivas áreas de atuação, com pelo menos, vinte por cento do total 3 de votos, garantida a participação de pelo menos um representante por Estado e do  Distrito Federal;  (Redação dada pela Resolução CNRH nº 24, de 24 de maio de 2002, artigo 1º)</a:t>
            </a:r>
          </a:p>
          <a:p>
            <a:r>
              <a:rPr lang="pt-BR" dirty="0"/>
              <a:t>III – número de representantes dos usuários dos recursos hídricos, obedecido quarenta por cento do total de votos; e (Redação dada pela Resolução CNRH nº 24, de 24 de maio de 2002, artigo 1º )</a:t>
            </a:r>
          </a:p>
          <a:p>
            <a:r>
              <a:rPr lang="pt-BR" dirty="0"/>
              <a:t>IV - o mandato dos representantes e critérios de renovação ou substituição.  (Redação dada pela Resolução CNRH nº 24, de 24 de maio de 2002, artigo 1º ) </a:t>
            </a:r>
          </a:p>
          <a:p>
            <a:r>
              <a:rPr lang="pt-BR" dirty="0"/>
              <a:t>§ 1º Os mandatos do Presidente e do Secretário serão coincidentes, escolhidos pelo voto dos membros integrantes do respectivo Comitê de Bacia, podendo ser reeleitos uma única  vez; </a:t>
            </a:r>
          </a:p>
          <a:p>
            <a:r>
              <a:rPr lang="pt-BR" dirty="0"/>
              <a:t>§ 2º As reuniões e votações dos Comitês serão públicas, dando-se à sua convocação ampla divulgação, com encaminhamento simultâneo, aos representantes, da documentação completa sobre os assuntos a serem objeto de deliberação; </a:t>
            </a:r>
          </a:p>
          <a:p>
            <a:r>
              <a:rPr lang="pt-BR" dirty="0"/>
              <a:t>(Redação dada pela Resolução CNRH nº 24, de 24 de maio de 2002, artigo 1º)</a:t>
            </a:r>
          </a:p>
          <a:p>
            <a:r>
              <a:rPr lang="pt-BR" dirty="0"/>
              <a:t>§ 3º As alterações dos regimentos dos Comitês somente poderão ser votadas em reunião extraordinária, convocada especialmente para esse fim, com antecedência mínima de trinta dias, e deverão ser aprovadas pelo voto de dois terços dos membros do respectivo Comitê. (Redação dada pela Resolução CNRH nº 24, de 24 de maio de 2002, artigo 1º)</a:t>
            </a:r>
          </a:p>
          <a:p>
            <a:endParaRPr lang="pt-BR" dirty="0"/>
          </a:p>
        </p:txBody>
      </p:sp>
    </p:spTree>
    <p:extLst>
      <p:ext uri="{BB962C8B-B14F-4D97-AF65-F5344CB8AC3E}">
        <p14:creationId xmlns:p14="http://schemas.microsoft.com/office/powerpoint/2010/main" val="135245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10648924-31A7-8A30-5F89-4A1772E3102B}"/>
              </a:ext>
            </a:extLst>
          </p:cNvPr>
          <p:cNvSpPr>
            <a:spLocks noGrp="1"/>
          </p:cNvSpPr>
          <p:nvPr>
            <p:ph type="title"/>
          </p:nvPr>
        </p:nvSpPr>
        <p:spPr/>
        <p:txBody>
          <a:bodyPr/>
          <a:lstStyle/>
          <a:p>
            <a:r>
              <a:rPr lang="pt-BR" dirty="0"/>
              <a:t>Regimentos Internos</a:t>
            </a:r>
          </a:p>
        </p:txBody>
      </p:sp>
      <p:sp>
        <p:nvSpPr>
          <p:cNvPr id="3" name="Espaço Reservado para Conteúdo 2">
            <a:extLst>
              <a:ext uri="{FF2B5EF4-FFF2-40B4-BE49-F238E27FC236}">
                <a16:creationId xmlns:a16="http://schemas.microsoft.com/office/drawing/2014/main" id="{D9C018EC-366A-1487-DF8B-7066CCCC5710}"/>
              </a:ext>
            </a:extLst>
          </p:cNvPr>
          <p:cNvSpPr>
            <a:spLocks noGrp="1"/>
          </p:cNvSpPr>
          <p:nvPr>
            <p:ph idx="1"/>
          </p:nvPr>
        </p:nvSpPr>
        <p:spPr/>
        <p:txBody>
          <a:bodyPr>
            <a:normAutofit fontScale="70000" lnSpcReduction="20000"/>
          </a:bodyPr>
          <a:lstStyle/>
          <a:p>
            <a:r>
              <a:rPr lang="pt-BR" dirty="0"/>
              <a:t>CBH Paranaíba-DF – </a:t>
            </a:r>
            <a:r>
              <a:rPr lang="pt-BR" dirty="0">
                <a:hlinkClick r:id="rId3"/>
              </a:rPr>
              <a:t>Deliberação 3 de 04/07/2018 (sinj.df.gov.br)</a:t>
            </a:r>
            <a:r>
              <a:rPr lang="pt-BR" dirty="0"/>
              <a:t>; </a:t>
            </a:r>
          </a:p>
          <a:p>
            <a:r>
              <a:rPr lang="pt-BR" dirty="0"/>
              <a:t>CBH Preto-DF - </a:t>
            </a:r>
            <a:r>
              <a:rPr lang="pt-BR" dirty="0">
                <a:hlinkClick r:id="rId4"/>
              </a:rPr>
              <a:t>Deliberação 2 de 25/07/2018 (sinj.df.gov.br)</a:t>
            </a:r>
            <a:r>
              <a:rPr lang="pt-BR" dirty="0"/>
              <a:t>;</a:t>
            </a:r>
          </a:p>
          <a:p>
            <a:r>
              <a:rPr lang="pt-BR" dirty="0"/>
              <a:t>CBH Maranhão-DF - </a:t>
            </a:r>
            <a:r>
              <a:rPr lang="pt-BR" dirty="0">
                <a:hlinkClick r:id="rId5"/>
              </a:rPr>
              <a:t>Deliberação 2 de 24/07/2018 (sinj.df.gov.br)</a:t>
            </a:r>
            <a:r>
              <a:rPr lang="pt-BR" dirty="0"/>
              <a:t>.</a:t>
            </a:r>
          </a:p>
          <a:p>
            <a:endParaRPr lang="pt-BR" dirty="0"/>
          </a:p>
          <a:p>
            <a:pPr algn="just"/>
            <a:r>
              <a:rPr lang="pt-BR" b="1" dirty="0"/>
              <a:t>Competências</a:t>
            </a:r>
            <a:r>
              <a:rPr lang="pt-BR" dirty="0"/>
              <a:t> (XIII - opinar sobre assuntos submetidos por seus membros e demais credenciados, e outras questões que afetem, direta ou indiretamente, o CBH; XIV - recomendar a celebração de convênios ou instrumentos congêneres com órgãos, entidades ou instituições, públicas ou privadas, nacionais ou internacionais, de interesse das bacias hidrográficas contidas em sua área de atuação; XVI - promover a publicação e divulgação das decisões tomadas quanto à gestão dos recursos hídricos das bacias hidrográficas contidas em sua área de atuação; XVII - exercer outras ações, atividades ou funções estabelecidas em lei, regulamento ou decisão do CNRH e do CRH-DF, compatíveis com a gestão integrada de recursos hídricos; e XVIII - elaborar, aprovar e promover as alterações necessárias em seu Regimento Interno, bem como decidir sobre os casos omissos, normatizando-os quando necessário. Parágrafo único. Das decisões do CBH caberá recurso à ADASA, ao CRH-DF ou ao CNRH observadas as respectivas competências e jurisdição de cada órgão).</a:t>
            </a:r>
          </a:p>
          <a:p>
            <a:pPr algn="just"/>
            <a:r>
              <a:rPr lang="pt-BR" b="1" dirty="0"/>
              <a:t>Composição</a:t>
            </a:r>
            <a:r>
              <a:rPr lang="pt-BR" dirty="0"/>
              <a:t> – estabelece o número exato de vagas para cada setor;</a:t>
            </a:r>
          </a:p>
          <a:p>
            <a:pPr algn="just"/>
            <a:r>
              <a:rPr lang="pt-BR" b="1" dirty="0"/>
              <a:t>Estrutura Organizacional </a:t>
            </a:r>
            <a:r>
              <a:rPr lang="pt-BR" dirty="0"/>
              <a:t>(plenária, diretoria, Câmara Técnica);</a:t>
            </a:r>
          </a:p>
          <a:p>
            <a:pPr algn="just"/>
            <a:r>
              <a:rPr lang="pt-BR" b="1" dirty="0"/>
              <a:t>Funcionamento</a:t>
            </a:r>
            <a:r>
              <a:rPr lang="pt-BR" dirty="0"/>
              <a:t> – reuniões e </a:t>
            </a:r>
            <a:r>
              <a:rPr lang="pt-BR" dirty="0" err="1"/>
              <a:t>e</a:t>
            </a:r>
            <a:r>
              <a:rPr lang="pt-BR" dirty="0"/>
              <a:t> regras de participação.</a:t>
            </a:r>
          </a:p>
          <a:p>
            <a:endParaRPr lang="pt-BR" dirty="0"/>
          </a:p>
        </p:txBody>
      </p:sp>
    </p:spTree>
    <p:extLst>
      <p:ext uri="{BB962C8B-B14F-4D97-AF65-F5344CB8AC3E}">
        <p14:creationId xmlns:p14="http://schemas.microsoft.com/office/powerpoint/2010/main" val="165240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5" name="Imagem 4">
            <a:extLst>
              <a:ext uri="{FF2B5EF4-FFF2-40B4-BE49-F238E27FC236}">
                <a16:creationId xmlns:a16="http://schemas.microsoft.com/office/drawing/2014/main" id="{D3A408B7-D923-BB6C-86CB-E4EC1C69DA86}"/>
              </a:ext>
            </a:extLst>
          </p:cNvPr>
          <p:cNvPicPr>
            <a:picLocks noChangeAspect="1"/>
          </p:cNvPicPr>
          <p:nvPr/>
        </p:nvPicPr>
        <p:blipFill rotWithShape="1">
          <a:blip r:embed="rId3"/>
          <a:srcRect l="18392" t="16507" r="22590" b="10636"/>
          <a:stretch/>
        </p:blipFill>
        <p:spPr>
          <a:xfrm>
            <a:off x="402769" y="683283"/>
            <a:ext cx="8131631" cy="5646623"/>
          </a:xfrm>
          <a:prstGeom prst="rect">
            <a:avLst/>
          </a:prstGeom>
        </p:spPr>
      </p:pic>
      <p:pic>
        <p:nvPicPr>
          <p:cNvPr id="7" name="Imagem 6">
            <a:extLst>
              <a:ext uri="{FF2B5EF4-FFF2-40B4-BE49-F238E27FC236}">
                <a16:creationId xmlns:a16="http://schemas.microsoft.com/office/drawing/2014/main" id="{4633BB38-78DE-5356-D6B4-696B0D394866}"/>
              </a:ext>
            </a:extLst>
          </p:cNvPr>
          <p:cNvPicPr>
            <a:picLocks noChangeAspect="1"/>
          </p:cNvPicPr>
          <p:nvPr/>
        </p:nvPicPr>
        <p:blipFill rotWithShape="1">
          <a:blip r:embed="rId4"/>
          <a:srcRect l="55803" t="80635" r="27857" b="14603"/>
          <a:stretch/>
        </p:blipFill>
        <p:spPr>
          <a:xfrm>
            <a:off x="8734698" y="5829162"/>
            <a:ext cx="3054533" cy="500744"/>
          </a:xfrm>
          <a:prstGeom prst="rect">
            <a:avLst/>
          </a:prstGeom>
        </p:spPr>
      </p:pic>
    </p:spTree>
    <p:extLst>
      <p:ext uri="{BB962C8B-B14F-4D97-AF65-F5344CB8AC3E}">
        <p14:creationId xmlns:p14="http://schemas.microsoft.com/office/powerpoint/2010/main" val="306261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Papel dos membros do CBH</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lstStyle/>
          <a:p>
            <a:pPr algn="just"/>
            <a:r>
              <a:rPr lang="pt-BR" dirty="0"/>
              <a:t>A representatividade significa a qualidade de alguém (representante) expressar os interesses e exprimir a posição do grupo que ele representa. A definição das características que qualificam o representante como o mais adequado para defender os interesses de um determinado segmento (usuários de águas, prefeituras municipais ou organizações civis) é feita entre os seus pares em assembleias setoriais, convocadas mediante publicação de edital para a escolha dos representantes. </a:t>
            </a:r>
          </a:p>
          <a:p>
            <a:pPr algn="just"/>
            <a:r>
              <a:rPr lang="pt-BR" dirty="0"/>
              <a:t>Esses representantes são credenciados por uma comissão eleitoral e, após cumprida a etapa de apresentação dos documentos comprobatórios estabelecidos pelo Comitê, eles se encontram aptos para participar do processo de escolha dos membros do colegiado.</a:t>
            </a:r>
          </a:p>
          <a:p>
            <a:pPr algn="just"/>
            <a:r>
              <a:rPr lang="pt-BR" sz="1000" dirty="0"/>
              <a:t>Fonte: ANA, 2022.</a:t>
            </a:r>
          </a:p>
        </p:txBody>
      </p:sp>
    </p:spTree>
    <p:extLst>
      <p:ext uri="{BB962C8B-B14F-4D97-AF65-F5344CB8AC3E}">
        <p14:creationId xmlns:p14="http://schemas.microsoft.com/office/powerpoint/2010/main" val="95337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O processo decisório</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lstStyle/>
          <a:p>
            <a:pPr algn="just"/>
            <a:r>
              <a:rPr lang="pt-BR" dirty="0"/>
              <a:t>O processo decisório do Comitê deve decorrer de uma ampla articulação e negociação, embasado em estudos de natureza técnica. Em geral, as decisões são acatadas por consenso, mas pode-se utilizar da votação, caso seja necessário. </a:t>
            </a:r>
          </a:p>
          <a:p>
            <a:pPr algn="just"/>
            <a:r>
              <a:rPr lang="pt-BR" dirty="0"/>
              <a:t>Esse processo deve ser coordenado entre Plenário, Diretoria, CT e Secretaria Executiva, garantindo o comprometimento de todos com o avanço do processo de gestão e com o fortalecimento institucional do Comitê. </a:t>
            </a:r>
          </a:p>
          <a:p>
            <a:pPr algn="just"/>
            <a:r>
              <a:rPr lang="pt-BR" dirty="0"/>
              <a:t>Para temas de maior amplitude ou de natureza polêmica, os Comitês realizam oficinas ou consultas públicas para envolver um maior número de pessoas da bacia, além dos integrantes do Comitê. Esse procedimento objetiva disseminar informações, esclarecer dúvidas e apontar direcionamentos, além de coletar dados e informações que subsidiem as decisões do Plenário.</a:t>
            </a:r>
          </a:p>
          <a:p>
            <a:pPr algn="just"/>
            <a:r>
              <a:rPr lang="pt-BR" sz="1000" dirty="0"/>
              <a:t>Fonte: ANA, 2022.</a:t>
            </a:r>
          </a:p>
        </p:txBody>
      </p:sp>
    </p:spTree>
    <p:extLst>
      <p:ext uri="{BB962C8B-B14F-4D97-AF65-F5344CB8AC3E}">
        <p14:creationId xmlns:p14="http://schemas.microsoft.com/office/powerpoint/2010/main" val="299245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O processo decisório</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normAutofit lnSpcReduction="10000"/>
          </a:bodyPr>
          <a:lstStyle/>
          <a:p>
            <a:pPr algn="just"/>
            <a:r>
              <a:rPr lang="pt-BR" dirty="0"/>
              <a:t>Para obter resultados positivos, em termos de gestão integrada de recursos hídricos, cabe trabalhar o processo de governança e cooperação entre os atores envolvidos, para implementar os instrumentos de gestão, com base nas normas aplicáveis. </a:t>
            </a:r>
          </a:p>
          <a:p>
            <a:pPr algn="just"/>
            <a:r>
              <a:rPr lang="pt-BR" dirty="0"/>
              <a:t>Mais que isso, a articulação entre o Comitê e os órgãos e entidades de gestão deve ser sistemática e permanente. O fato de representantes dos poderes públicos terem assento permanente no Comitê é uma oportunidade de estabelecer pontes visando à melhoria da gestão de recursos hídricos. </a:t>
            </a:r>
          </a:p>
          <a:p>
            <a:pPr algn="just"/>
            <a:r>
              <a:rPr lang="pt-BR" dirty="0"/>
              <a:t>Os resultados do processo decisório podem conferir êxito tanto às questões relativas à otimização do uso da água e prevenção de conflitos, quanto à mitigação de conflitos já instalados, dentro e fora da bacia. O desenvolvimento das discussões e os mecanismos acordados têm possibilitado o estabelecimento de regras, em geral sob a aceitação coletiva, o que favorece a convivência harmônica e a redução de atritos entre usuários.</a:t>
            </a:r>
          </a:p>
          <a:p>
            <a:pPr algn="just"/>
            <a:r>
              <a:rPr lang="pt-BR" sz="1000" dirty="0"/>
              <a:t>Fonte: ANA, 2022.</a:t>
            </a:r>
          </a:p>
        </p:txBody>
      </p:sp>
    </p:spTree>
    <p:extLst>
      <p:ext uri="{BB962C8B-B14F-4D97-AF65-F5344CB8AC3E}">
        <p14:creationId xmlns:p14="http://schemas.microsoft.com/office/powerpoint/2010/main" val="1815997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O processo decisório</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normAutofit/>
          </a:bodyPr>
          <a:lstStyle/>
          <a:p>
            <a:pPr algn="just"/>
            <a:r>
              <a:rPr lang="pt-BR" dirty="0"/>
              <a:t>As discussões devem se iniciar no âmbito do Plenário do Comitê, que pode recorrer às CT ou aos GT, onde as matérias são analisadas e discutidas detalhadamente. </a:t>
            </a:r>
          </a:p>
          <a:p>
            <a:pPr algn="just"/>
            <a:r>
              <a:rPr lang="pt-BR" dirty="0"/>
              <a:t>A Diretoria é a instância de decisão interna quanto a aspectos administrativos. Ela não delibera sobre matérias de competência do Comitê, mas analisa os pronunciamentos das CT e decide quanto aos assuntos a serem inseridos nas pautas das reuniões, sempre considerando o planejamento e as prioridades do Comitê. </a:t>
            </a:r>
          </a:p>
          <a:p>
            <a:pPr algn="just"/>
            <a:r>
              <a:rPr lang="pt-BR" dirty="0"/>
              <a:t>Finalmente, as matérias da pauta das reuniões plenárias são analisadas e discutidas pelos membros do Comitê que, por meio de consenso ou votação, deliberam. Por meio da decisão (deliberação ou moção) o Comitê formaliza o entendimento sobre questões de sua competência. </a:t>
            </a:r>
          </a:p>
          <a:p>
            <a:pPr algn="just"/>
            <a:r>
              <a:rPr lang="pt-BR" sz="1000" dirty="0"/>
              <a:t>Fonte: ANA, 2022.</a:t>
            </a:r>
          </a:p>
        </p:txBody>
      </p:sp>
    </p:spTree>
    <p:extLst>
      <p:ext uri="{BB962C8B-B14F-4D97-AF65-F5344CB8AC3E}">
        <p14:creationId xmlns:p14="http://schemas.microsoft.com/office/powerpoint/2010/main" val="273961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normAutofit/>
          </a:bodyPr>
          <a:lstStyle/>
          <a:p>
            <a:pPr algn="just"/>
            <a:r>
              <a:rPr lang="pt-BR" dirty="0"/>
              <a:t>A sistemática dos órgãos colegiados na gestão de recursos hídricos – Comitês de Bacia Hidrográfica e Conselhos de Recursos Hídricos – corresponde a uma inovação no contexto das políticas públicas no País. Embora se enfrentem ainda muitos desafios, a implementação de políticas públicas em um ambiente participativo é condição de efetividade e perenidade das decisões.</a:t>
            </a:r>
          </a:p>
          <a:p>
            <a:pPr algn="just"/>
            <a:r>
              <a:rPr lang="pt-BR" dirty="0"/>
              <a:t>A Lei de Águas é clara ao estabelecer, como fundamento da Política Nacional de Recursos Hídricos, que “a gestão dos recursos hídricos deve ser descentralizada e contar com a participação do poder público, dos usuários e das comunidades”.  </a:t>
            </a:r>
          </a:p>
          <a:p>
            <a:pPr algn="just"/>
            <a:r>
              <a:rPr lang="pt-BR" dirty="0"/>
              <a:t>No âmbito da governança, a descentralização promove oportunidades de adaptação das políticas às realidades locais, todavia impõe desafios de coordenação na implementação da Política Nacional de Recursos Hídricos e de capacitação dos entes do </a:t>
            </a:r>
            <a:r>
              <a:rPr lang="pt-BR" dirty="0" err="1"/>
              <a:t>Singreh</a:t>
            </a:r>
            <a:r>
              <a:rPr lang="pt-BR" dirty="0"/>
              <a:t>.</a:t>
            </a:r>
          </a:p>
          <a:p>
            <a:pPr algn="just"/>
            <a:r>
              <a:rPr lang="pt-BR" sz="1000" dirty="0"/>
              <a:t>Fonte: ANA, 2022.</a:t>
            </a:r>
          </a:p>
        </p:txBody>
      </p:sp>
    </p:spTree>
    <p:extLst>
      <p:ext uri="{BB962C8B-B14F-4D97-AF65-F5344CB8AC3E}">
        <p14:creationId xmlns:p14="http://schemas.microsoft.com/office/powerpoint/2010/main" val="261566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2" name="Título 1">
            <a:extLst>
              <a:ext uri="{FF2B5EF4-FFF2-40B4-BE49-F238E27FC236}">
                <a16:creationId xmlns:a16="http://schemas.microsoft.com/office/drawing/2014/main" id="{61DB5DB3-38A0-28FF-ED1A-D7AB6921520F}"/>
              </a:ext>
            </a:extLst>
          </p:cNvPr>
          <p:cNvSpPr>
            <a:spLocks noGrp="1"/>
          </p:cNvSpPr>
          <p:nvPr>
            <p:ph type="title"/>
          </p:nvPr>
        </p:nvSpPr>
        <p:spPr/>
        <p:txBody>
          <a:bodyPr/>
          <a:lstStyle/>
          <a:p>
            <a:r>
              <a:rPr lang="pt-BR" dirty="0"/>
              <a:t>Estudo Complementar</a:t>
            </a:r>
          </a:p>
        </p:txBody>
      </p:sp>
      <p:sp>
        <p:nvSpPr>
          <p:cNvPr id="3" name="Espaço Reservado para Conteúdo 2">
            <a:extLst>
              <a:ext uri="{FF2B5EF4-FFF2-40B4-BE49-F238E27FC236}">
                <a16:creationId xmlns:a16="http://schemas.microsoft.com/office/drawing/2014/main" id="{8804A572-3249-9677-B766-E7CD97C55445}"/>
              </a:ext>
            </a:extLst>
          </p:cNvPr>
          <p:cNvSpPr>
            <a:spLocks noGrp="1"/>
          </p:cNvSpPr>
          <p:nvPr>
            <p:ph idx="1"/>
          </p:nvPr>
        </p:nvSpPr>
        <p:spPr/>
        <p:txBody>
          <a:bodyPr>
            <a:normAutofit/>
          </a:bodyPr>
          <a:lstStyle/>
          <a:p>
            <a:pPr algn="just"/>
            <a:r>
              <a:rPr lang="pt-BR" dirty="0"/>
              <a:t>Leitura dos seguintes materiais:</a:t>
            </a:r>
          </a:p>
          <a:p>
            <a:pPr algn="just"/>
            <a:r>
              <a:rPr lang="pt-BR" sz="1000" dirty="0"/>
              <a:t>Série Capacitação em Gestão de Recursos Hídricos –  Comitê de Bacia Hidrográfica: O que é e o que faz? Volume 1, ANA, 2022. Disponível em: </a:t>
            </a:r>
            <a:r>
              <a:rPr lang="pt-BR" sz="1000" dirty="0">
                <a:hlinkClick r:id="rId3"/>
              </a:rPr>
              <a:t>Terminal - </a:t>
            </a:r>
            <a:r>
              <a:rPr lang="pt-BR" sz="1000" dirty="0" err="1">
                <a:hlinkClick r:id="rId3"/>
              </a:rPr>
              <a:t>SophiA</a:t>
            </a:r>
            <a:r>
              <a:rPr lang="pt-BR" sz="1000" dirty="0">
                <a:hlinkClick r:id="rId3"/>
              </a:rPr>
              <a:t> Biblioteca Web (ana.gov.br)</a:t>
            </a:r>
            <a:r>
              <a:rPr lang="pt-BR" sz="1000" dirty="0"/>
              <a:t>;</a:t>
            </a:r>
          </a:p>
          <a:p>
            <a:pPr algn="just"/>
            <a:r>
              <a:rPr lang="pt-BR" sz="1000" dirty="0"/>
              <a:t>Política Nacional de Recursos Hídricos - </a:t>
            </a:r>
            <a:r>
              <a:rPr lang="pt-BR" sz="900" dirty="0">
                <a:hlinkClick r:id="rId4"/>
              </a:rPr>
              <a:t>L9433 (planalto.gov.br)</a:t>
            </a:r>
            <a:r>
              <a:rPr lang="pt-BR" sz="900" dirty="0"/>
              <a:t>;</a:t>
            </a:r>
          </a:p>
          <a:p>
            <a:pPr algn="just"/>
            <a:r>
              <a:rPr lang="pt-BR" sz="900" dirty="0"/>
              <a:t>Política Distrital de Recursos Hídricos - </a:t>
            </a:r>
            <a:r>
              <a:rPr lang="pt-BR" sz="1000" dirty="0">
                <a:hlinkClick r:id="rId5"/>
              </a:rPr>
              <a:t>Lei 2725 de 13/06/2001 (sinj.df.gov.br)</a:t>
            </a:r>
            <a:r>
              <a:rPr lang="pt-BR" sz="1000" dirty="0"/>
              <a:t>;</a:t>
            </a:r>
          </a:p>
          <a:p>
            <a:pPr algn="just"/>
            <a:r>
              <a:rPr lang="pt-BR" sz="1000" dirty="0"/>
              <a:t>Decretos de criação dos </a:t>
            </a:r>
            <a:r>
              <a:rPr lang="pt-BR" sz="1000" dirty="0" err="1"/>
              <a:t>CBHs</a:t>
            </a:r>
            <a:r>
              <a:rPr lang="pt-BR" sz="1000" dirty="0"/>
              <a:t> do DF e seus Regimentos internos;</a:t>
            </a:r>
          </a:p>
          <a:p>
            <a:pPr algn="just"/>
            <a:r>
              <a:rPr lang="pt-BR" sz="1000" dirty="0"/>
              <a:t>Regimentos interno do CRH-DF - </a:t>
            </a:r>
            <a:r>
              <a:rPr lang="pt-BR" sz="1000" dirty="0">
                <a:hlinkClick r:id="rId6"/>
              </a:rPr>
              <a:t>Regimento Interno CRH/DF – Secretaria de Estado do Meio Ambiente e Proteção Animal do Distrito Federal (sema.df.gov.br)</a:t>
            </a:r>
            <a:endParaRPr lang="pt-BR" sz="1000" dirty="0"/>
          </a:p>
          <a:p>
            <a:pPr algn="just"/>
            <a:r>
              <a:rPr lang="pt-BR" sz="900" dirty="0"/>
              <a:t>Resolução CNRH nº 05/2000 - </a:t>
            </a:r>
            <a:r>
              <a:rPr lang="pt-BR" sz="1000" dirty="0">
                <a:hlinkClick r:id="rId7"/>
              </a:rPr>
              <a:t>Microsoft Word - </a:t>
            </a:r>
            <a:r>
              <a:rPr lang="pt-BR" sz="1000" dirty="0" err="1">
                <a:hlinkClick r:id="rId7"/>
              </a:rPr>
              <a:t>resolucao</a:t>
            </a:r>
            <a:r>
              <a:rPr lang="pt-BR" sz="1000" dirty="0">
                <a:hlinkClick r:id="rId7"/>
              </a:rPr>
              <a:t> </a:t>
            </a:r>
            <a:r>
              <a:rPr lang="pt-BR" sz="1000" dirty="0" err="1">
                <a:hlinkClick r:id="rId7"/>
              </a:rPr>
              <a:t>cnrh</a:t>
            </a:r>
            <a:r>
              <a:rPr lang="pt-BR" sz="1000" dirty="0">
                <a:hlinkClick r:id="rId7"/>
              </a:rPr>
              <a:t> 05--modif_res18_24.doc (www.gov.br)</a:t>
            </a:r>
            <a:endParaRPr lang="pt-BR" sz="1000" dirty="0"/>
          </a:p>
          <a:p>
            <a:pPr algn="just"/>
            <a:r>
              <a:rPr lang="pt-BR" dirty="0"/>
              <a:t>Estudar os seguintes sites:</a:t>
            </a:r>
          </a:p>
          <a:p>
            <a:pPr algn="just"/>
            <a:r>
              <a:rPr lang="pt-BR" sz="900" dirty="0">
                <a:hlinkClick r:id="rId8"/>
              </a:rPr>
              <a:t>Conselho Nacional de Recursos Hídricos - CNRH — Ministério da Integração e do Desenvolvimento Regional (www.gov.br)</a:t>
            </a:r>
            <a:r>
              <a:rPr lang="pt-BR" sz="900" dirty="0"/>
              <a:t>;</a:t>
            </a:r>
          </a:p>
          <a:p>
            <a:pPr algn="just"/>
            <a:r>
              <a:rPr lang="pt-BR" sz="900" dirty="0">
                <a:hlinkClick r:id="rId9"/>
              </a:rPr>
              <a:t>CRH – Secretaria de Estado do Meio Ambiente e Proteção Animal do Distrito Federal (sema.df.gov.br)</a:t>
            </a:r>
            <a:r>
              <a:rPr lang="pt-BR" sz="900" dirty="0"/>
              <a:t>;</a:t>
            </a:r>
          </a:p>
          <a:p>
            <a:pPr algn="just"/>
            <a:r>
              <a:rPr lang="pt-BR" sz="900" dirty="0">
                <a:hlinkClick r:id="rId10"/>
              </a:rPr>
              <a:t>CBH Paranaíba (cbhparanaiba.org.br)</a:t>
            </a:r>
            <a:r>
              <a:rPr lang="pt-BR" sz="900" dirty="0"/>
              <a:t>;</a:t>
            </a:r>
          </a:p>
          <a:p>
            <a:pPr algn="just"/>
            <a:r>
              <a:rPr lang="pt-BR" sz="900" dirty="0">
                <a:hlinkClick r:id="rId11"/>
              </a:rPr>
              <a:t>O Comitê da Bacia do Rio São Francisco - : CBHSF – Comitê da Bacia Hidrográfica do Rio São Francisco (cbhsaofrancisco.org.br)</a:t>
            </a:r>
            <a:r>
              <a:rPr lang="pt-BR" sz="900" dirty="0"/>
              <a:t>.</a:t>
            </a:r>
            <a:endParaRPr lang="pt-BR" sz="1000" dirty="0"/>
          </a:p>
          <a:p>
            <a:pPr algn="just"/>
            <a:endParaRPr lang="pt-BR" sz="1000" dirty="0"/>
          </a:p>
          <a:p>
            <a:pPr algn="just"/>
            <a:endParaRPr lang="pt-BR" sz="1000" dirty="0"/>
          </a:p>
        </p:txBody>
      </p:sp>
    </p:spTree>
    <p:extLst>
      <p:ext uri="{BB962C8B-B14F-4D97-AF65-F5344CB8AC3E}">
        <p14:creationId xmlns:p14="http://schemas.microsoft.com/office/powerpoint/2010/main" val="77854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B9AC8F-3291-E1F2-7272-49FB0A7815C4}"/>
              </a:ext>
            </a:extLst>
          </p:cNvPr>
          <p:cNvPicPr>
            <a:picLocks noChangeAspect="1"/>
          </p:cNvPicPr>
          <p:nvPr/>
        </p:nvPicPr>
        <p:blipFill>
          <a:blip r:embed="rId3"/>
          <a:stretch>
            <a:fillRect/>
          </a:stretch>
        </p:blipFill>
        <p:spPr>
          <a:xfrm>
            <a:off x="6548582" y="82079"/>
            <a:ext cx="5643418" cy="601204"/>
          </a:xfrm>
          <a:prstGeom prst="rect">
            <a:avLst/>
          </a:prstGeom>
        </p:spPr>
      </p:pic>
      <p:pic>
        <p:nvPicPr>
          <p:cNvPr id="5" name="Mídia Online 4" title="Comitê de Bacia Hidrográfica">
            <a:hlinkClick r:id="" action="ppaction://media"/>
            <a:extLst>
              <a:ext uri="{FF2B5EF4-FFF2-40B4-BE49-F238E27FC236}">
                <a16:creationId xmlns:a16="http://schemas.microsoft.com/office/drawing/2014/main" id="{D08F8886-B14A-9A94-97E6-97EAA5B092B1}"/>
              </a:ext>
            </a:extLst>
          </p:cNvPr>
          <p:cNvPicPr>
            <a:picLocks noRot="1" noChangeAspect="1"/>
          </p:cNvPicPr>
          <p:nvPr>
            <a:videoFile r:link="rId1"/>
          </p:nvPr>
        </p:nvPicPr>
        <p:blipFill>
          <a:blip r:embed="rId4"/>
          <a:stretch>
            <a:fillRect/>
          </a:stretch>
        </p:blipFill>
        <p:spPr>
          <a:xfrm>
            <a:off x="1180109" y="784883"/>
            <a:ext cx="9831782" cy="5554957"/>
          </a:xfrm>
          <a:prstGeom prst="rect">
            <a:avLst/>
          </a:prstGeom>
        </p:spPr>
      </p:pic>
    </p:spTree>
    <p:extLst>
      <p:ext uri="{BB962C8B-B14F-4D97-AF65-F5344CB8AC3E}">
        <p14:creationId xmlns:p14="http://schemas.microsoft.com/office/powerpoint/2010/main" val="181110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
        <p:nvSpPr>
          <p:cNvPr id="9" name="Título 8">
            <a:extLst>
              <a:ext uri="{FF2B5EF4-FFF2-40B4-BE49-F238E27FC236}">
                <a16:creationId xmlns:a16="http://schemas.microsoft.com/office/drawing/2014/main" id="{987DA948-F1C4-6095-F053-88A1F49EC909}"/>
              </a:ext>
            </a:extLst>
          </p:cNvPr>
          <p:cNvSpPr>
            <a:spLocks noGrp="1"/>
          </p:cNvSpPr>
          <p:nvPr>
            <p:ph type="title"/>
          </p:nvPr>
        </p:nvSpPr>
        <p:spPr/>
        <p:txBody>
          <a:bodyPr/>
          <a:lstStyle/>
          <a:p>
            <a:r>
              <a:rPr lang="pt-BR" dirty="0"/>
              <a:t>Obrigada!</a:t>
            </a:r>
          </a:p>
        </p:txBody>
      </p:sp>
      <p:sp>
        <p:nvSpPr>
          <p:cNvPr id="10" name="Espaço Reservado para Texto 9">
            <a:extLst>
              <a:ext uri="{FF2B5EF4-FFF2-40B4-BE49-F238E27FC236}">
                <a16:creationId xmlns:a16="http://schemas.microsoft.com/office/drawing/2014/main" id="{F453C3B2-100E-A964-4750-65F5702B6AD7}"/>
              </a:ext>
            </a:extLst>
          </p:cNvPr>
          <p:cNvSpPr>
            <a:spLocks noGrp="1"/>
          </p:cNvSpPr>
          <p:nvPr>
            <p:ph type="body" idx="1"/>
          </p:nvPr>
        </p:nvSpPr>
        <p:spPr/>
        <p:txBody>
          <a:bodyPr/>
          <a:lstStyle/>
          <a:p>
            <a:r>
              <a:rPr lang="pt-BR" dirty="0"/>
              <a:t>Patrícia Valls e Silva</a:t>
            </a:r>
          </a:p>
          <a:p>
            <a:r>
              <a:rPr lang="pt-BR" dirty="0"/>
              <a:t>cbhmaranhaO@gmail.com</a:t>
            </a:r>
          </a:p>
        </p:txBody>
      </p:sp>
    </p:spTree>
    <p:extLst>
      <p:ext uri="{BB962C8B-B14F-4D97-AF65-F5344CB8AC3E}">
        <p14:creationId xmlns:p14="http://schemas.microsoft.com/office/powerpoint/2010/main" val="314542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5A4E6F2-BB02-3874-E87E-AD7D77DCFDAF}"/>
              </a:ext>
            </a:extLst>
          </p:cNvPr>
          <p:cNvPicPr>
            <a:picLocks noChangeAspect="1"/>
          </p:cNvPicPr>
          <p:nvPr/>
        </p:nvPicPr>
        <p:blipFill>
          <a:blip r:embed="rId2"/>
          <a:stretch>
            <a:fillRect/>
          </a:stretch>
        </p:blipFill>
        <p:spPr>
          <a:xfrm>
            <a:off x="6548582" y="82079"/>
            <a:ext cx="5643418" cy="601204"/>
          </a:xfrm>
          <a:prstGeom prst="rect">
            <a:avLst/>
          </a:prstGeom>
        </p:spPr>
      </p:pic>
      <p:sp>
        <p:nvSpPr>
          <p:cNvPr id="3" name="Título 2">
            <a:extLst>
              <a:ext uri="{FF2B5EF4-FFF2-40B4-BE49-F238E27FC236}">
                <a16:creationId xmlns:a16="http://schemas.microsoft.com/office/drawing/2014/main" id="{E1002C1D-B70E-8887-269B-33ED7BA9F87A}"/>
              </a:ext>
            </a:extLst>
          </p:cNvPr>
          <p:cNvSpPr>
            <a:spLocks noGrp="1"/>
          </p:cNvSpPr>
          <p:nvPr>
            <p:ph type="title"/>
          </p:nvPr>
        </p:nvSpPr>
        <p:spPr/>
        <p:txBody>
          <a:bodyPr/>
          <a:lstStyle/>
          <a:p>
            <a:r>
              <a:rPr lang="pt-BR" dirty="0"/>
              <a:t>Introdução</a:t>
            </a:r>
          </a:p>
        </p:txBody>
      </p:sp>
      <p:sp>
        <p:nvSpPr>
          <p:cNvPr id="4" name="Espaço Reservado para Conteúdo 3">
            <a:extLst>
              <a:ext uri="{FF2B5EF4-FFF2-40B4-BE49-F238E27FC236}">
                <a16:creationId xmlns:a16="http://schemas.microsoft.com/office/drawing/2014/main" id="{4A57261E-0C13-F24A-F258-184A477A5D61}"/>
              </a:ext>
            </a:extLst>
          </p:cNvPr>
          <p:cNvSpPr>
            <a:spLocks noGrp="1"/>
          </p:cNvSpPr>
          <p:nvPr>
            <p:ph idx="1"/>
          </p:nvPr>
        </p:nvSpPr>
        <p:spPr/>
        <p:txBody>
          <a:bodyPr/>
          <a:lstStyle/>
          <a:p>
            <a:r>
              <a:rPr lang="pt-BR" dirty="0"/>
              <a:t>Fundamento norteador: IV – a gestão dos recursos hídricos deve ser descentralizada e contar com a participação do Poder Público, dos usuários e das comunidades.</a:t>
            </a:r>
          </a:p>
          <a:p>
            <a:r>
              <a:rPr lang="pt-BR" dirty="0">
                <a:hlinkClick r:id="rId3"/>
              </a:rPr>
              <a:t>Lei 2725 de 13/06/2001 (sinj.df.gov.br)</a:t>
            </a:r>
            <a:endParaRPr lang="pt-BR" dirty="0"/>
          </a:p>
        </p:txBody>
      </p:sp>
      <p:graphicFrame>
        <p:nvGraphicFramePr>
          <p:cNvPr id="5" name="Diagrama 4">
            <a:extLst>
              <a:ext uri="{FF2B5EF4-FFF2-40B4-BE49-F238E27FC236}">
                <a16:creationId xmlns:a16="http://schemas.microsoft.com/office/drawing/2014/main" id="{0BC8D76F-7267-740D-0E3C-4196EBC7B544}"/>
              </a:ext>
            </a:extLst>
          </p:cNvPr>
          <p:cNvGraphicFramePr/>
          <p:nvPr>
            <p:extLst>
              <p:ext uri="{D42A27DB-BD31-4B8C-83A1-F6EECF244321}">
                <p14:modId xmlns:p14="http://schemas.microsoft.com/office/powerpoint/2010/main" val="1238535818"/>
              </p:ext>
            </p:extLst>
          </p:nvPr>
        </p:nvGraphicFramePr>
        <p:xfrm>
          <a:off x="2042160" y="3037840"/>
          <a:ext cx="8158479" cy="3088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796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C9881-16CF-7C89-D63A-4FD4BAC992C7}"/>
              </a:ext>
            </a:extLst>
          </p:cNvPr>
          <p:cNvSpPr>
            <a:spLocks noGrp="1"/>
          </p:cNvSpPr>
          <p:nvPr>
            <p:ph type="title"/>
          </p:nvPr>
        </p:nvSpPr>
        <p:spPr/>
        <p:txBody>
          <a:bodyPr/>
          <a:lstStyle/>
          <a:p>
            <a:r>
              <a:rPr lang="pt-BR" b="0" i="0" dirty="0">
                <a:solidFill>
                  <a:srgbClr val="000000"/>
                </a:solidFill>
                <a:effectLst/>
                <a:latin typeface="Tahoma" panose="020B0604030504040204" pitchFamily="34" charset="0"/>
              </a:rPr>
              <a:t>O Sistema de Gerenciamento</a:t>
            </a:r>
            <a:endParaRPr lang="pt-BR" dirty="0"/>
          </a:p>
        </p:txBody>
      </p:sp>
      <p:sp>
        <p:nvSpPr>
          <p:cNvPr id="3" name="Espaço Reservado para Conteúdo 2">
            <a:extLst>
              <a:ext uri="{FF2B5EF4-FFF2-40B4-BE49-F238E27FC236}">
                <a16:creationId xmlns:a16="http://schemas.microsoft.com/office/drawing/2014/main" id="{8FA0008C-4455-BDE7-82C5-2C897BEABE2A}"/>
              </a:ext>
            </a:extLst>
          </p:cNvPr>
          <p:cNvSpPr>
            <a:spLocks noGrp="1"/>
          </p:cNvSpPr>
          <p:nvPr>
            <p:ph idx="1"/>
          </p:nvPr>
        </p:nvSpPr>
        <p:spPr/>
        <p:txBody>
          <a:bodyPr/>
          <a:lstStyle/>
          <a:p>
            <a:r>
              <a:rPr lang="pt-BR" dirty="0"/>
              <a:t>Art. 30. Integram o Sistema de Gerenciamento de Recursos Hídricos:</a:t>
            </a:r>
          </a:p>
          <a:p>
            <a:endParaRPr lang="pt-BR" dirty="0"/>
          </a:p>
          <a:p>
            <a:endParaRPr lang="pt-BR" dirty="0"/>
          </a:p>
          <a:p>
            <a:endParaRPr lang="pt-BR" dirty="0"/>
          </a:p>
          <a:p>
            <a:endParaRPr lang="pt-BR" dirty="0"/>
          </a:p>
          <a:p>
            <a:endParaRPr lang="pt-BR" dirty="0"/>
          </a:p>
        </p:txBody>
      </p:sp>
      <p:pic>
        <p:nvPicPr>
          <p:cNvPr id="4" name="Imagem 3">
            <a:extLst>
              <a:ext uri="{FF2B5EF4-FFF2-40B4-BE49-F238E27FC236}">
                <a16:creationId xmlns:a16="http://schemas.microsoft.com/office/drawing/2014/main" id="{3BBA7654-0C6C-5069-30A8-BFA24C811061}"/>
              </a:ext>
            </a:extLst>
          </p:cNvPr>
          <p:cNvPicPr>
            <a:picLocks noChangeAspect="1"/>
          </p:cNvPicPr>
          <p:nvPr/>
        </p:nvPicPr>
        <p:blipFill>
          <a:blip r:embed="rId2"/>
          <a:stretch>
            <a:fillRect/>
          </a:stretch>
        </p:blipFill>
        <p:spPr>
          <a:xfrm>
            <a:off x="6548582" y="82079"/>
            <a:ext cx="5643418" cy="601204"/>
          </a:xfrm>
          <a:prstGeom prst="rect">
            <a:avLst/>
          </a:prstGeom>
        </p:spPr>
      </p:pic>
      <p:graphicFrame>
        <p:nvGraphicFramePr>
          <p:cNvPr id="5" name="Diagrama 4">
            <a:extLst>
              <a:ext uri="{FF2B5EF4-FFF2-40B4-BE49-F238E27FC236}">
                <a16:creationId xmlns:a16="http://schemas.microsoft.com/office/drawing/2014/main" id="{76915773-884F-48E4-B2D6-55A9E6CAC3B3}"/>
              </a:ext>
            </a:extLst>
          </p:cNvPr>
          <p:cNvGraphicFramePr/>
          <p:nvPr>
            <p:extLst>
              <p:ext uri="{D42A27DB-BD31-4B8C-83A1-F6EECF244321}">
                <p14:modId xmlns:p14="http://schemas.microsoft.com/office/powerpoint/2010/main" val="2728462416"/>
              </p:ext>
            </p:extLst>
          </p:nvPr>
        </p:nvGraphicFramePr>
        <p:xfrm>
          <a:off x="3088640" y="2255520"/>
          <a:ext cx="6014720" cy="3888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07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 Conselho de Recursos Hídricos</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lstStyle/>
          <a:p>
            <a:pPr algn="just"/>
            <a:r>
              <a:rPr lang="pt-BR" dirty="0"/>
              <a:t>Capítulo II, Art. 31, 32 e 33.</a:t>
            </a:r>
          </a:p>
          <a:p>
            <a:pPr algn="just"/>
            <a:r>
              <a:rPr lang="pt-BR" dirty="0"/>
              <a:t>Art. 31 Composição: </a:t>
            </a:r>
          </a:p>
          <a:p>
            <a:pPr algn="just"/>
            <a:r>
              <a:rPr lang="pt-BR" dirty="0"/>
              <a:t>I – representantes das Secretarias do Governo do Distrito Federal e de outros órgãos do Poder Público com atuação no gerenciamento ou no uso de recursos hídricos;</a:t>
            </a:r>
          </a:p>
          <a:p>
            <a:pPr algn="just"/>
            <a:r>
              <a:rPr lang="pt-BR" dirty="0"/>
              <a:t>II – representantes dos usuários dos recursos hídricos;</a:t>
            </a:r>
          </a:p>
          <a:p>
            <a:pPr algn="just"/>
            <a:r>
              <a:rPr lang="pt-BR" dirty="0"/>
              <a:t>III – representantes das organizações civis relacionadas com preservação de recursos hídricos.</a:t>
            </a:r>
          </a:p>
          <a:p>
            <a:pPr algn="just"/>
            <a:endParaRPr lang="pt-BR" dirty="0"/>
          </a:p>
          <a:p>
            <a:pPr algn="just"/>
            <a:r>
              <a:rPr lang="pt-BR" dirty="0">
                <a:hlinkClick r:id="rId2"/>
              </a:rPr>
              <a:t>Integrantes CRH/DF – Secretaria de Estado do Meio Ambiente e Proteção Animal do Distrito Federal (sema.df.gov.br)</a:t>
            </a:r>
            <a:endParaRPr lang="pt-BR" dirty="0"/>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3"/>
          <a:stretch>
            <a:fillRect/>
          </a:stretch>
        </p:blipFill>
        <p:spPr>
          <a:xfrm>
            <a:off x="6548582" y="82079"/>
            <a:ext cx="5643418" cy="601204"/>
          </a:xfrm>
          <a:prstGeom prst="rect">
            <a:avLst/>
          </a:prstGeom>
        </p:spPr>
      </p:pic>
    </p:spTree>
    <p:extLst>
      <p:ext uri="{BB962C8B-B14F-4D97-AF65-F5344CB8AC3E}">
        <p14:creationId xmlns:p14="http://schemas.microsoft.com/office/powerpoint/2010/main" val="117946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 Conselho de Recursos Hídricos</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fontScale="85000" lnSpcReduction="10000"/>
          </a:bodyPr>
          <a:lstStyle/>
          <a:p>
            <a:pPr algn="just"/>
            <a:r>
              <a:rPr lang="pt-BR" dirty="0"/>
              <a:t>Art. 32 Competências:</a:t>
            </a:r>
          </a:p>
          <a:p>
            <a:pPr algn="just"/>
            <a:r>
              <a:rPr lang="pt-BR" dirty="0"/>
              <a:t> I – promover a articulação do planejamento de recursos hídricos com os planejamentos nacional, regional, estaduais e dos setores dos usuários;</a:t>
            </a:r>
          </a:p>
          <a:p>
            <a:pPr algn="just"/>
            <a:r>
              <a:rPr lang="pt-BR" dirty="0"/>
              <a:t>II – deliberar sobre as questões que lhe tenham sido encaminhadas pelos Comitês de Bacia Hidrográfica;</a:t>
            </a:r>
          </a:p>
          <a:p>
            <a:pPr algn="just"/>
            <a:r>
              <a:rPr lang="pt-BR" dirty="0"/>
              <a:t>III – analisar propostas de alteração da legislação pertinente a recursos hídricos e à Política de Recursos Hídricos;</a:t>
            </a:r>
          </a:p>
          <a:p>
            <a:pPr algn="just"/>
            <a:r>
              <a:rPr lang="pt-BR" dirty="0"/>
              <a:t>IV – estabelecer diretrizes complementares para implementação da Política de Recursos Hídricos, aplicação de seus instrumentos e atuação do Sistema de Gerenciamento de Recursos Hídricos;</a:t>
            </a:r>
          </a:p>
          <a:p>
            <a:pPr algn="just"/>
            <a:r>
              <a:rPr lang="pt-BR" dirty="0"/>
              <a:t>V – aprovar propostas de instituição dos Comitês de Bacia Hidrográfica e estabelecer critérios gerais para a elaboração de seus regimentos;</a:t>
            </a:r>
          </a:p>
          <a:p>
            <a:pPr algn="just"/>
            <a:r>
              <a:rPr lang="pt-BR" dirty="0"/>
              <a:t>VI – acompanhar a execução dos Planos de Recursos Hídricos e determinar as providências necessárias ao cumprimento de suas metas;</a:t>
            </a:r>
          </a:p>
          <a:p>
            <a:pPr algn="just"/>
            <a:r>
              <a:rPr lang="pt-BR" dirty="0"/>
              <a:t>VII – estabelecer critérios gerais para a outorga de direitos e cobrança pelo uso de recursos hídricos.</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spTree>
    <p:extLst>
      <p:ext uri="{BB962C8B-B14F-4D97-AF65-F5344CB8AC3E}">
        <p14:creationId xmlns:p14="http://schemas.microsoft.com/office/powerpoint/2010/main" val="194486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 Conselho de Recursos Hídricos</a:t>
            </a:r>
          </a:p>
        </p:txBody>
      </p:sp>
      <p:sp>
        <p:nvSpPr>
          <p:cNvPr id="3" name="Espaço Reservado para Conteúdo 2">
            <a:extLst>
              <a:ext uri="{FF2B5EF4-FFF2-40B4-BE49-F238E27FC236}">
                <a16:creationId xmlns:a16="http://schemas.microsoft.com/office/drawing/2014/main" id="{F4691451-9B4B-DFC1-B1C6-F767F5186FF6}"/>
              </a:ext>
            </a:extLst>
          </p:cNvPr>
          <p:cNvSpPr>
            <a:spLocks noGrp="1"/>
          </p:cNvSpPr>
          <p:nvPr>
            <p:ph idx="1"/>
          </p:nvPr>
        </p:nvSpPr>
        <p:spPr/>
        <p:txBody>
          <a:bodyPr>
            <a:normAutofit/>
          </a:bodyPr>
          <a:lstStyle/>
          <a:p>
            <a:pPr algn="just"/>
            <a:r>
              <a:rPr lang="pt-BR" dirty="0"/>
              <a:t>Art. 33 Gestão: </a:t>
            </a:r>
          </a:p>
          <a:p>
            <a:pPr algn="just"/>
            <a:r>
              <a:rPr lang="pt-BR" dirty="0"/>
              <a:t>I – um Presidente, na pessoa do titular do órgão gestor do Sistema de Gerenciamento de Recursos Hídricos;</a:t>
            </a:r>
          </a:p>
          <a:p>
            <a:pPr algn="just"/>
            <a:r>
              <a:rPr lang="pt-BR" dirty="0"/>
              <a:t>II – um Secretário-Executivo, que será o titular de órgão integrante da estrutura do Sistema de Gerenciamento de Recursos Hídricos.</a:t>
            </a:r>
          </a:p>
          <a:p>
            <a:pPr algn="just"/>
            <a:r>
              <a:rPr lang="pt-BR" dirty="0"/>
              <a:t>Secretaria de Estado do Meio Ambiente e Proteção Animal do Distrito Federal – Sema.</a:t>
            </a:r>
          </a:p>
          <a:p>
            <a:pPr algn="just"/>
            <a:endParaRPr lang="pt-BR" dirty="0"/>
          </a:p>
          <a:p>
            <a:pPr algn="just"/>
            <a:r>
              <a:rPr lang="pt-BR" dirty="0">
                <a:hlinkClick r:id="rId2"/>
              </a:rPr>
              <a:t>Regimento Interno CRH/DF – Secretaria de Estado do Meio Ambiente e Proteção Animal do Distrito Federal (sema.df.gov.br)</a:t>
            </a:r>
            <a:endParaRPr lang="pt-BR" dirty="0"/>
          </a:p>
          <a:p>
            <a:pPr algn="just"/>
            <a:endParaRPr lang="pt-BR" dirty="0"/>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3"/>
          <a:stretch>
            <a:fillRect/>
          </a:stretch>
        </p:blipFill>
        <p:spPr>
          <a:xfrm>
            <a:off x="6548582" y="82079"/>
            <a:ext cx="5643418" cy="601204"/>
          </a:xfrm>
          <a:prstGeom prst="rect">
            <a:avLst/>
          </a:prstGeom>
        </p:spPr>
      </p:pic>
    </p:spTree>
    <p:extLst>
      <p:ext uri="{BB962C8B-B14F-4D97-AF65-F5344CB8AC3E}">
        <p14:creationId xmlns:p14="http://schemas.microsoft.com/office/powerpoint/2010/main" val="208477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8BE98-4A20-29E2-E89F-537426EBE9E3}"/>
              </a:ext>
            </a:extLst>
          </p:cNvPr>
          <p:cNvSpPr>
            <a:spLocks noGrp="1"/>
          </p:cNvSpPr>
          <p:nvPr>
            <p:ph type="title"/>
          </p:nvPr>
        </p:nvSpPr>
        <p:spPr/>
        <p:txBody>
          <a:bodyPr/>
          <a:lstStyle/>
          <a:p>
            <a:r>
              <a:rPr lang="pt-BR" dirty="0"/>
              <a:t>O Conselho de Recursos Hídricos</a:t>
            </a:r>
          </a:p>
        </p:txBody>
      </p:sp>
      <p:pic>
        <p:nvPicPr>
          <p:cNvPr id="4" name="Imagem 3">
            <a:extLst>
              <a:ext uri="{FF2B5EF4-FFF2-40B4-BE49-F238E27FC236}">
                <a16:creationId xmlns:a16="http://schemas.microsoft.com/office/drawing/2014/main" id="{52DD784F-4A94-89AD-E8BB-76708465B304}"/>
              </a:ext>
            </a:extLst>
          </p:cNvPr>
          <p:cNvPicPr>
            <a:picLocks noChangeAspect="1"/>
          </p:cNvPicPr>
          <p:nvPr/>
        </p:nvPicPr>
        <p:blipFill>
          <a:blip r:embed="rId2"/>
          <a:stretch>
            <a:fillRect/>
          </a:stretch>
        </p:blipFill>
        <p:spPr>
          <a:xfrm>
            <a:off x="6548582" y="82079"/>
            <a:ext cx="5643418" cy="601204"/>
          </a:xfrm>
          <a:prstGeom prst="rect">
            <a:avLst/>
          </a:prstGeom>
        </p:spPr>
      </p:pic>
      <p:pic>
        <p:nvPicPr>
          <p:cNvPr id="8" name="Imagem 7">
            <a:extLst>
              <a:ext uri="{FF2B5EF4-FFF2-40B4-BE49-F238E27FC236}">
                <a16:creationId xmlns:a16="http://schemas.microsoft.com/office/drawing/2014/main" id="{33A9D8D7-A923-E92B-58FF-FFED8BA778E2}"/>
              </a:ext>
            </a:extLst>
          </p:cNvPr>
          <p:cNvPicPr>
            <a:picLocks noChangeAspect="1"/>
          </p:cNvPicPr>
          <p:nvPr/>
        </p:nvPicPr>
        <p:blipFill rotWithShape="1">
          <a:blip r:embed="rId3"/>
          <a:srcRect l="25333" t="12945" r="15667" b="14420"/>
          <a:stretch/>
        </p:blipFill>
        <p:spPr>
          <a:xfrm>
            <a:off x="2692400" y="1941884"/>
            <a:ext cx="6197600" cy="4291788"/>
          </a:xfrm>
          <a:prstGeom prst="rect">
            <a:avLst/>
          </a:prstGeom>
        </p:spPr>
      </p:pic>
    </p:spTree>
    <p:extLst>
      <p:ext uri="{BB962C8B-B14F-4D97-AF65-F5344CB8AC3E}">
        <p14:creationId xmlns:p14="http://schemas.microsoft.com/office/powerpoint/2010/main" val="4147774643"/>
      </p:ext>
    </p:extLst>
  </p:cSld>
  <p:clrMapOvr>
    <a:masterClrMapping/>
  </p:clrMapOvr>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4029</TotalTime>
  <Words>3308</Words>
  <Application>Microsoft Office PowerPoint</Application>
  <PresentationFormat>Widescreen</PresentationFormat>
  <Paragraphs>158</Paragraphs>
  <Slides>30</Slides>
  <Notes>0</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Calibri</vt:lpstr>
      <vt:lpstr>Calibri Light</vt:lpstr>
      <vt:lpstr>Tahoma</vt:lpstr>
      <vt:lpstr>Retrospectiva</vt:lpstr>
      <vt:lpstr>Capacitação para membros dos CBHs</vt:lpstr>
      <vt:lpstr>Material Base</vt:lpstr>
      <vt:lpstr>Apresentação do PowerPoint</vt:lpstr>
      <vt:lpstr>Introdução</vt:lpstr>
      <vt:lpstr>O Sistema de Gerenciamento</vt:lpstr>
      <vt:lpstr>O Conselho de Recursos Hídricos</vt:lpstr>
      <vt:lpstr>O Conselho de Recursos Hídricos</vt:lpstr>
      <vt:lpstr>O Conselho de Recursos Hídricos</vt:lpstr>
      <vt:lpstr>O Conselho de Recursos Hídricos</vt:lpstr>
      <vt:lpstr>Os Comitês de Bacia Hidrográfica</vt:lpstr>
      <vt:lpstr>Os Comitês de Bacia Hidrográfica</vt:lpstr>
      <vt:lpstr>Os Comitês de Bacia Hidrográfica</vt:lpstr>
      <vt:lpstr>Governança nos colegiados</vt:lpstr>
      <vt:lpstr>Governança nos colegiados</vt:lpstr>
      <vt:lpstr>Os Comitês de Bacia Hidrográfica do DF</vt:lpstr>
      <vt:lpstr>Os Comitês de Bacia Hidrográfica do DF</vt:lpstr>
      <vt:lpstr>Os Comitês de Bacia Hidrográfica do DF</vt:lpstr>
      <vt:lpstr>Os Comitês de Bacia Hidrográfica do DF</vt:lpstr>
      <vt:lpstr>Os Comitês de Bacia Hidrográfica do DF</vt:lpstr>
      <vt:lpstr>Os Comitês de Bacia Hidrográfica do DF</vt:lpstr>
      <vt:lpstr>Regimentos Internos</vt:lpstr>
      <vt:lpstr>Regimentos Internos</vt:lpstr>
      <vt:lpstr>Apresentação do PowerPoint</vt:lpstr>
      <vt:lpstr>Papel dos membros do CBH</vt:lpstr>
      <vt:lpstr>O processo decisório</vt:lpstr>
      <vt:lpstr>O processo decisório</vt:lpstr>
      <vt:lpstr>O processo decisório</vt:lpstr>
      <vt:lpstr>Conclusão</vt:lpstr>
      <vt:lpstr>Estudo Complementar</vt:lpstr>
      <vt:lpstr>Obrigada!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alba ramos</dc:creator>
  <cp:lastModifiedBy>Camila Areal</cp:lastModifiedBy>
  <cp:revision>43</cp:revision>
  <dcterms:created xsi:type="dcterms:W3CDTF">2023-04-30T23:18:00Z</dcterms:created>
  <dcterms:modified xsi:type="dcterms:W3CDTF">2023-09-19T19:47:44Z</dcterms:modified>
</cp:coreProperties>
</file>